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95" r:id="rId2"/>
    <p:sldMasterId id="2147483699" r:id="rId3"/>
    <p:sldMasterId id="2147483701" r:id="rId4"/>
  </p:sldMasterIdLst>
  <p:sldIdLst>
    <p:sldId id="257" r:id="rId5"/>
    <p:sldId id="279" r:id="rId6"/>
    <p:sldId id="274" r:id="rId7"/>
    <p:sldId id="278" r:id="rId8"/>
    <p:sldId id="276" r:id="rId9"/>
    <p:sldId id="267" r:id="rId10"/>
    <p:sldId id="269" r:id="rId11"/>
    <p:sldId id="277" r:id="rId12"/>
    <p:sldId id="263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6986E"/>
    <a:srgbClr val="E7A823"/>
    <a:srgbClr val="33CCCC"/>
    <a:srgbClr val="FF6600"/>
    <a:srgbClr val="FDFEFC"/>
    <a:srgbClr val="000000"/>
    <a:srgbClr val="F8CBAD"/>
    <a:srgbClr val="F18479"/>
    <a:srgbClr val="F5B2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2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6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04413530590655"/>
          <c:y val="6.903125553833335E-2"/>
          <c:w val="0.82921006854082258"/>
          <c:h val="0.524817608301649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Produção!$C$5</c:f>
              <c:strCache>
                <c:ptCount val="1"/>
                <c:pt idx="0">
                  <c:v>3.10 Fabricação de produtos alimentícios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Produção!$M$7:$JK$7</c:f>
              <c:numCache>
                <c:formatCode>mmm\-yy</c:formatCode>
                <c:ptCount val="259"/>
                <c:pt idx="0">
                  <c:v>37591</c:v>
                </c:pt>
                <c:pt idx="1">
                  <c:v>37622</c:v>
                </c:pt>
                <c:pt idx="2">
                  <c:v>37653</c:v>
                </c:pt>
                <c:pt idx="3">
                  <c:v>37681</c:v>
                </c:pt>
                <c:pt idx="4">
                  <c:v>37712</c:v>
                </c:pt>
                <c:pt idx="5">
                  <c:v>37742</c:v>
                </c:pt>
                <c:pt idx="6">
                  <c:v>37773</c:v>
                </c:pt>
                <c:pt idx="7">
                  <c:v>37803</c:v>
                </c:pt>
                <c:pt idx="8">
                  <c:v>37834</c:v>
                </c:pt>
                <c:pt idx="9">
                  <c:v>37865</c:v>
                </c:pt>
                <c:pt idx="10">
                  <c:v>37895</c:v>
                </c:pt>
                <c:pt idx="11">
                  <c:v>37926</c:v>
                </c:pt>
                <c:pt idx="12">
                  <c:v>37956</c:v>
                </c:pt>
                <c:pt idx="13">
                  <c:v>37987</c:v>
                </c:pt>
                <c:pt idx="14">
                  <c:v>38018</c:v>
                </c:pt>
                <c:pt idx="15">
                  <c:v>38047</c:v>
                </c:pt>
                <c:pt idx="16">
                  <c:v>38078</c:v>
                </c:pt>
                <c:pt idx="17">
                  <c:v>38108</c:v>
                </c:pt>
                <c:pt idx="18">
                  <c:v>38139</c:v>
                </c:pt>
                <c:pt idx="19">
                  <c:v>38169</c:v>
                </c:pt>
                <c:pt idx="20">
                  <c:v>38200</c:v>
                </c:pt>
                <c:pt idx="21">
                  <c:v>38231</c:v>
                </c:pt>
                <c:pt idx="22">
                  <c:v>38261</c:v>
                </c:pt>
                <c:pt idx="23">
                  <c:v>38292</c:v>
                </c:pt>
                <c:pt idx="24">
                  <c:v>38322</c:v>
                </c:pt>
                <c:pt idx="25">
                  <c:v>38353</c:v>
                </c:pt>
                <c:pt idx="26">
                  <c:v>38384</c:v>
                </c:pt>
                <c:pt idx="27">
                  <c:v>38412</c:v>
                </c:pt>
                <c:pt idx="28">
                  <c:v>38443</c:v>
                </c:pt>
                <c:pt idx="29">
                  <c:v>38473</c:v>
                </c:pt>
                <c:pt idx="30">
                  <c:v>38504</c:v>
                </c:pt>
                <c:pt idx="31">
                  <c:v>38534</c:v>
                </c:pt>
                <c:pt idx="32">
                  <c:v>38565</c:v>
                </c:pt>
                <c:pt idx="33">
                  <c:v>38596</c:v>
                </c:pt>
                <c:pt idx="34">
                  <c:v>38626</c:v>
                </c:pt>
                <c:pt idx="35">
                  <c:v>38657</c:v>
                </c:pt>
                <c:pt idx="36">
                  <c:v>38687</c:v>
                </c:pt>
                <c:pt idx="37">
                  <c:v>38718</c:v>
                </c:pt>
                <c:pt idx="38">
                  <c:v>38749</c:v>
                </c:pt>
                <c:pt idx="39">
                  <c:v>38777</c:v>
                </c:pt>
                <c:pt idx="40">
                  <c:v>38808</c:v>
                </c:pt>
                <c:pt idx="41">
                  <c:v>38838</c:v>
                </c:pt>
                <c:pt idx="42">
                  <c:v>38869</c:v>
                </c:pt>
                <c:pt idx="43">
                  <c:v>38899</c:v>
                </c:pt>
                <c:pt idx="44">
                  <c:v>38930</c:v>
                </c:pt>
                <c:pt idx="45">
                  <c:v>38961</c:v>
                </c:pt>
                <c:pt idx="46">
                  <c:v>38991</c:v>
                </c:pt>
                <c:pt idx="47">
                  <c:v>39022</c:v>
                </c:pt>
                <c:pt idx="48">
                  <c:v>39052</c:v>
                </c:pt>
                <c:pt idx="49">
                  <c:v>39083</c:v>
                </c:pt>
                <c:pt idx="50">
                  <c:v>39114</c:v>
                </c:pt>
                <c:pt idx="51">
                  <c:v>39142</c:v>
                </c:pt>
                <c:pt idx="52">
                  <c:v>39173</c:v>
                </c:pt>
                <c:pt idx="53">
                  <c:v>39203</c:v>
                </c:pt>
                <c:pt idx="54">
                  <c:v>39234</c:v>
                </c:pt>
                <c:pt idx="55">
                  <c:v>39264</c:v>
                </c:pt>
                <c:pt idx="56">
                  <c:v>39295</c:v>
                </c:pt>
                <c:pt idx="57">
                  <c:v>39326</c:v>
                </c:pt>
                <c:pt idx="58">
                  <c:v>39356</c:v>
                </c:pt>
                <c:pt idx="59">
                  <c:v>39387</c:v>
                </c:pt>
                <c:pt idx="60">
                  <c:v>39417</c:v>
                </c:pt>
                <c:pt idx="61">
                  <c:v>39448</c:v>
                </c:pt>
                <c:pt idx="62">
                  <c:v>39479</c:v>
                </c:pt>
                <c:pt idx="63">
                  <c:v>39508</c:v>
                </c:pt>
                <c:pt idx="64">
                  <c:v>39539</c:v>
                </c:pt>
                <c:pt idx="65">
                  <c:v>39569</c:v>
                </c:pt>
                <c:pt idx="66">
                  <c:v>39600</c:v>
                </c:pt>
                <c:pt idx="67">
                  <c:v>39630</c:v>
                </c:pt>
                <c:pt idx="68">
                  <c:v>39661</c:v>
                </c:pt>
                <c:pt idx="69">
                  <c:v>39692</c:v>
                </c:pt>
                <c:pt idx="70">
                  <c:v>39722</c:v>
                </c:pt>
                <c:pt idx="71">
                  <c:v>39753</c:v>
                </c:pt>
                <c:pt idx="72">
                  <c:v>39783</c:v>
                </c:pt>
                <c:pt idx="73">
                  <c:v>39814</c:v>
                </c:pt>
                <c:pt idx="74">
                  <c:v>39845</c:v>
                </c:pt>
                <c:pt idx="75">
                  <c:v>39873</c:v>
                </c:pt>
                <c:pt idx="76">
                  <c:v>39904</c:v>
                </c:pt>
                <c:pt idx="77">
                  <c:v>39934</c:v>
                </c:pt>
                <c:pt idx="78">
                  <c:v>39965</c:v>
                </c:pt>
                <c:pt idx="79">
                  <c:v>39995</c:v>
                </c:pt>
                <c:pt idx="80">
                  <c:v>40026</c:v>
                </c:pt>
                <c:pt idx="81">
                  <c:v>40057</c:v>
                </c:pt>
                <c:pt idx="82">
                  <c:v>40087</c:v>
                </c:pt>
                <c:pt idx="83">
                  <c:v>40118</c:v>
                </c:pt>
                <c:pt idx="84">
                  <c:v>40148</c:v>
                </c:pt>
                <c:pt idx="85">
                  <c:v>40179</c:v>
                </c:pt>
                <c:pt idx="86">
                  <c:v>40210</c:v>
                </c:pt>
                <c:pt idx="87">
                  <c:v>40238</c:v>
                </c:pt>
                <c:pt idx="88">
                  <c:v>40269</c:v>
                </c:pt>
                <c:pt idx="89">
                  <c:v>40299</c:v>
                </c:pt>
                <c:pt idx="90">
                  <c:v>40330</c:v>
                </c:pt>
                <c:pt idx="91">
                  <c:v>40360</c:v>
                </c:pt>
                <c:pt idx="92">
                  <c:v>40391</c:v>
                </c:pt>
                <c:pt idx="93">
                  <c:v>40422</c:v>
                </c:pt>
                <c:pt idx="94">
                  <c:v>40452</c:v>
                </c:pt>
                <c:pt idx="95">
                  <c:v>40483</c:v>
                </c:pt>
                <c:pt idx="96">
                  <c:v>40513</c:v>
                </c:pt>
                <c:pt idx="97">
                  <c:v>40544</c:v>
                </c:pt>
                <c:pt idx="98">
                  <c:v>40575</c:v>
                </c:pt>
                <c:pt idx="99">
                  <c:v>40603</c:v>
                </c:pt>
                <c:pt idx="100">
                  <c:v>40634</c:v>
                </c:pt>
                <c:pt idx="101">
                  <c:v>40664</c:v>
                </c:pt>
                <c:pt idx="102">
                  <c:v>40695</c:v>
                </c:pt>
                <c:pt idx="103">
                  <c:v>40725</c:v>
                </c:pt>
                <c:pt idx="104">
                  <c:v>40756</c:v>
                </c:pt>
                <c:pt idx="105">
                  <c:v>40787</c:v>
                </c:pt>
                <c:pt idx="106">
                  <c:v>40817</c:v>
                </c:pt>
                <c:pt idx="107">
                  <c:v>40848</c:v>
                </c:pt>
                <c:pt idx="108">
                  <c:v>40878</c:v>
                </c:pt>
                <c:pt idx="109">
                  <c:v>40909</c:v>
                </c:pt>
                <c:pt idx="110">
                  <c:v>40940</c:v>
                </c:pt>
                <c:pt idx="111">
                  <c:v>40969</c:v>
                </c:pt>
                <c:pt idx="112">
                  <c:v>41000</c:v>
                </c:pt>
                <c:pt idx="113">
                  <c:v>41030</c:v>
                </c:pt>
                <c:pt idx="114">
                  <c:v>41061</c:v>
                </c:pt>
                <c:pt idx="115">
                  <c:v>41091</c:v>
                </c:pt>
                <c:pt idx="116">
                  <c:v>41122</c:v>
                </c:pt>
                <c:pt idx="117">
                  <c:v>41153</c:v>
                </c:pt>
                <c:pt idx="118">
                  <c:v>41183</c:v>
                </c:pt>
                <c:pt idx="119">
                  <c:v>41214</c:v>
                </c:pt>
                <c:pt idx="120">
                  <c:v>41244</c:v>
                </c:pt>
                <c:pt idx="121">
                  <c:v>41275</c:v>
                </c:pt>
                <c:pt idx="122">
                  <c:v>41306</c:v>
                </c:pt>
                <c:pt idx="123">
                  <c:v>41334</c:v>
                </c:pt>
                <c:pt idx="124">
                  <c:v>41365</c:v>
                </c:pt>
                <c:pt idx="125">
                  <c:v>41395</c:v>
                </c:pt>
                <c:pt idx="126">
                  <c:v>41426</c:v>
                </c:pt>
                <c:pt idx="127">
                  <c:v>41456</c:v>
                </c:pt>
                <c:pt idx="128">
                  <c:v>41487</c:v>
                </c:pt>
                <c:pt idx="129">
                  <c:v>41518</c:v>
                </c:pt>
                <c:pt idx="130">
                  <c:v>41548</c:v>
                </c:pt>
                <c:pt idx="131">
                  <c:v>41579</c:v>
                </c:pt>
                <c:pt idx="132">
                  <c:v>41609</c:v>
                </c:pt>
                <c:pt idx="133">
                  <c:v>41640</c:v>
                </c:pt>
                <c:pt idx="134">
                  <c:v>41671</c:v>
                </c:pt>
                <c:pt idx="135">
                  <c:v>41699</c:v>
                </c:pt>
                <c:pt idx="136">
                  <c:v>41730</c:v>
                </c:pt>
                <c:pt idx="137">
                  <c:v>41760</c:v>
                </c:pt>
                <c:pt idx="138">
                  <c:v>41791</c:v>
                </c:pt>
                <c:pt idx="139">
                  <c:v>41821</c:v>
                </c:pt>
                <c:pt idx="140">
                  <c:v>41852</c:v>
                </c:pt>
                <c:pt idx="141">
                  <c:v>41883</c:v>
                </c:pt>
                <c:pt idx="142">
                  <c:v>41913</c:v>
                </c:pt>
                <c:pt idx="143">
                  <c:v>41944</c:v>
                </c:pt>
                <c:pt idx="144">
                  <c:v>41974</c:v>
                </c:pt>
                <c:pt idx="145">
                  <c:v>42005</c:v>
                </c:pt>
                <c:pt idx="146">
                  <c:v>42036</c:v>
                </c:pt>
                <c:pt idx="147">
                  <c:v>42064</c:v>
                </c:pt>
                <c:pt idx="148">
                  <c:v>42095</c:v>
                </c:pt>
                <c:pt idx="149">
                  <c:v>42125</c:v>
                </c:pt>
                <c:pt idx="150">
                  <c:v>42156</c:v>
                </c:pt>
                <c:pt idx="151">
                  <c:v>42186</c:v>
                </c:pt>
                <c:pt idx="152">
                  <c:v>42217</c:v>
                </c:pt>
                <c:pt idx="153">
                  <c:v>42248</c:v>
                </c:pt>
                <c:pt idx="154">
                  <c:v>42278</c:v>
                </c:pt>
                <c:pt idx="155">
                  <c:v>42309</c:v>
                </c:pt>
                <c:pt idx="156">
                  <c:v>42339</c:v>
                </c:pt>
                <c:pt idx="157">
                  <c:v>42370</c:v>
                </c:pt>
                <c:pt idx="158">
                  <c:v>42401</c:v>
                </c:pt>
                <c:pt idx="159">
                  <c:v>42430</c:v>
                </c:pt>
                <c:pt idx="160">
                  <c:v>42461</c:v>
                </c:pt>
                <c:pt idx="161">
                  <c:v>42491</c:v>
                </c:pt>
                <c:pt idx="162">
                  <c:v>42522</c:v>
                </c:pt>
                <c:pt idx="163">
                  <c:v>42552</c:v>
                </c:pt>
                <c:pt idx="164">
                  <c:v>42583</c:v>
                </c:pt>
                <c:pt idx="165">
                  <c:v>42614</c:v>
                </c:pt>
                <c:pt idx="166">
                  <c:v>42644</c:v>
                </c:pt>
                <c:pt idx="167">
                  <c:v>42675</c:v>
                </c:pt>
                <c:pt idx="168">
                  <c:v>42705</c:v>
                </c:pt>
                <c:pt idx="169">
                  <c:v>42736</c:v>
                </c:pt>
                <c:pt idx="170">
                  <c:v>42767</c:v>
                </c:pt>
                <c:pt idx="171">
                  <c:v>42795</c:v>
                </c:pt>
                <c:pt idx="172">
                  <c:v>42826</c:v>
                </c:pt>
                <c:pt idx="173">
                  <c:v>42856</c:v>
                </c:pt>
                <c:pt idx="174">
                  <c:v>42887</c:v>
                </c:pt>
                <c:pt idx="175">
                  <c:v>42917</c:v>
                </c:pt>
                <c:pt idx="176">
                  <c:v>42948</c:v>
                </c:pt>
                <c:pt idx="177">
                  <c:v>42979</c:v>
                </c:pt>
                <c:pt idx="178">
                  <c:v>43009</c:v>
                </c:pt>
                <c:pt idx="179">
                  <c:v>43040</c:v>
                </c:pt>
                <c:pt idx="180">
                  <c:v>43070</c:v>
                </c:pt>
                <c:pt idx="181">
                  <c:v>43101</c:v>
                </c:pt>
                <c:pt idx="182">
                  <c:v>43132</c:v>
                </c:pt>
                <c:pt idx="183">
                  <c:v>43160</c:v>
                </c:pt>
                <c:pt idx="184">
                  <c:v>43191</c:v>
                </c:pt>
                <c:pt idx="185">
                  <c:v>43221</c:v>
                </c:pt>
                <c:pt idx="186">
                  <c:v>43252</c:v>
                </c:pt>
                <c:pt idx="187">
                  <c:v>43282</c:v>
                </c:pt>
                <c:pt idx="188">
                  <c:v>43313</c:v>
                </c:pt>
                <c:pt idx="189">
                  <c:v>43344</c:v>
                </c:pt>
                <c:pt idx="190">
                  <c:v>43374</c:v>
                </c:pt>
                <c:pt idx="191">
                  <c:v>43405</c:v>
                </c:pt>
                <c:pt idx="192">
                  <c:v>43435</c:v>
                </c:pt>
                <c:pt idx="193">
                  <c:v>43466</c:v>
                </c:pt>
                <c:pt idx="194">
                  <c:v>43497</c:v>
                </c:pt>
                <c:pt idx="195">
                  <c:v>43525</c:v>
                </c:pt>
                <c:pt idx="196">
                  <c:v>43556</c:v>
                </c:pt>
                <c:pt idx="197">
                  <c:v>43586</c:v>
                </c:pt>
                <c:pt idx="198">
                  <c:v>43617</c:v>
                </c:pt>
                <c:pt idx="199">
                  <c:v>43647</c:v>
                </c:pt>
                <c:pt idx="200">
                  <c:v>43678</c:v>
                </c:pt>
                <c:pt idx="201">
                  <c:v>43709</c:v>
                </c:pt>
                <c:pt idx="202">
                  <c:v>43739</c:v>
                </c:pt>
                <c:pt idx="203">
                  <c:v>43770</c:v>
                </c:pt>
                <c:pt idx="204">
                  <c:v>43800</c:v>
                </c:pt>
                <c:pt idx="205">
                  <c:v>43831</c:v>
                </c:pt>
                <c:pt idx="206">
                  <c:v>43862</c:v>
                </c:pt>
                <c:pt idx="207">
                  <c:v>43891</c:v>
                </c:pt>
                <c:pt idx="208">
                  <c:v>43922</c:v>
                </c:pt>
                <c:pt idx="209">
                  <c:v>43952</c:v>
                </c:pt>
                <c:pt idx="210">
                  <c:v>43983</c:v>
                </c:pt>
                <c:pt idx="211">
                  <c:v>44013</c:v>
                </c:pt>
                <c:pt idx="212">
                  <c:v>44044</c:v>
                </c:pt>
                <c:pt idx="213">
                  <c:v>44075</c:v>
                </c:pt>
                <c:pt idx="214">
                  <c:v>44105</c:v>
                </c:pt>
                <c:pt idx="215">
                  <c:v>44136</c:v>
                </c:pt>
                <c:pt idx="216">
                  <c:v>44166</c:v>
                </c:pt>
                <c:pt idx="217">
                  <c:v>44197</c:v>
                </c:pt>
                <c:pt idx="218">
                  <c:v>44228</c:v>
                </c:pt>
                <c:pt idx="219">
                  <c:v>44256</c:v>
                </c:pt>
                <c:pt idx="220">
                  <c:v>44287</c:v>
                </c:pt>
                <c:pt idx="221">
                  <c:v>44317</c:v>
                </c:pt>
                <c:pt idx="222">
                  <c:v>44348</c:v>
                </c:pt>
                <c:pt idx="223">
                  <c:v>44378</c:v>
                </c:pt>
                <c:pt idx="224">
                  <c:v>44409</c:v>
                </c:pt>
                <c:pt idx="225">
                  <c:v>44440</c:v>
                </c:pt>
                <c:pt idx="226">
                  <c:v>44470</c:v>
                </c:pt>
                <c:pt idx="227">
                  <c:v>44501</c:v>
                </c:pt>
                <c:pt idx="228">
                  <c:v>44531</c:v>
                </c:pt>
                <c:pt idx="229">
                  <c:v>44562</c:v>
                </c:pt>
                <c:pt idx="230">
                  <c:v>44593</c:v>
                </c:pt>
                <c:pt idx="231">
                  <c:v>44621</c:v>
                </c:pt>
                <c:pt idx="232">
                  <c:v>44652</c:v>
                </c:pt>
                <c:pt idx="233">
                  <c:v>44682</c:v>
                </c:pt>
                <c:pt idx="234">
                  <c:v>44713</c:v>
                </c:pt>
                <c:pt idx="235">
                  <c:v>44743</c:v>
                </c:pt>
                <c:pt idx="236">
                  <c:v>44774</c:v>
                </c:pt>
                <c:pt idx="237">
                  <c:v>44805</c:v>
                </c:pt>
                <c:pt idx="238">
                  <c:v>44835</c:v>
                </c:pt>
                <c:pt idx="239">
                  <c:v>44866</c:v>
                </c:pt>
                <c:pt idx="240">
                  <c:v>44896</c:v>
                </c:pt>
                <c:pt idx="241">
                  <c:v>44927</c:v>
                </c:pt>
                <c:pt idx="242">
                  <c:v>44958</c:v>
                </c:pt>
                <c:pt idx="243">
                  <c:v>44986</c:v>
                </c:pt>
                <c:pt idx="244">
                  <c:v>45017</c:v>
                </c:pt>
                <c:pt idx="245">
                  <c:v>45047</c:v>
                </c:pt>
                <c:pt idx="246">
                  <c:v>45078</c:v>
                </c:pt>
                <c:pt idx="247">
                  <c:v>45108</c:v>
                </c:pt>
                <c:pt idx="248">
                  <c:v>45139</c:v>
                </c:pt>
                <c:pt idx="249">
                  <c:v>45170</c:v>
                </c:pt>
                <c:pt idx="250">
                  <c:v>45200</c:v>
                </c:pt>
                <c:pt idx="251">
                  <c:v>45231</c:v>
                </c:pt>
                <c:pt idx="252">
                  <c:v>45261</c:v>
                </c:pt>
                <c:pt idx="253">
                  <c:v>45292</c:v>
                </c:pt>
                <c:pt idx="254">
                  <c:v>45323</c:v>
                </c:pt>
                <c:pt idx="255">
                  <c:v>45352</c:v>
                </c:pt>
                <c:pt idx="256">
                  <c:v>45383</c:v>
                </c:pt>
                <c:pt idx="257">
                  <c:v>45413</c:v>
                </c:pt>
                <c:pt idx="258">
                  <c:v>45444</c:v>
                </c:pt>
              </c:numCache>
            </c:numRef>
          </c:cat>
          <c:val>
            <c:numRef>
              <c:f>Produção!$M$19:$JH$19</c:f>
              <c:numCache>
                <c:formatCode>0.0</c:formatCode>
                <c:ptCount val="256"/>
                <c:pt idx="0" formatCode="General">
                  <c:v>96.848410000000001</c:v>
                </c:pt>
                <c:pt idx="1">
                  <c:v>96.970739166666661</c:v>
                </c:pt>
                <c:pt idx="2">
                  <c:v>96.997496666666663</c:v>
                </c:pt>
                <c:pt idx="3">
                  <c:v>96.974537499999997</c:v>
                </c:pt>
                <c:pt idx="4">
                  <c:v>96.670014166666689</c:v>
                </c:pt>
                <c:pt idx="5">
                  <c:v>96.72098583333333</c:v>
                </c:pt>
                <c:pt idx="6">
                  <c:v>96.453094166666673</c:v>
                </c:pt>
                <c:pt idx="7">
                  <c:v>96.091121666666666</c:v>
                </c:pt>
                <c:pt idx="8">
                  <c:v>95.767480833333352</c:v>
                </c:pt>
                <c:pt idx="9">
                  <c:v>96.091183333333333</c:v>
                </c:pt>
                <c:pt idx="10">
                  <c:v>95.792019999999994</c:v>
                </c:pt>
                <c:pt idx="11">
                  <c:v>95.583480000000009</c:v>
                </c:pt>
                <c:pt idx="12">
                  <c:v>95.434043333333321</c:v>
                </c:pt>
                <c:pt idx="13">
                  <c:v>95.345548333333326</c:v>
                </c:pt>
                <c:pt idx="14">
                  <c:v>95.460859166666651</c:v>
                </c:pt>
                <c:pt idx="15">
                  <c:v>96.087323333333316</c:v>
                </c:pt>
                <c:pt idx="16">
                  <c:v>96.239400000000003</c:v>
                </c:pt>
                <c:pt idx="17">
                  <c:v>96.290670833333323</c:v>
                </c:pt>
                <c:pt idx="18">
                  <c:v>96.80086</c:v>
                </c:pt>
                <c:pt idx="19">
                  <c:v>96.978976666666654</c:v>
                </c:pt>
                <c:pt idx="20">
                  <c:v>97.379490833333321</c:v>
                </c:pt>
                <c:pt idx="21">
                  <c:v>97.777285833333337</c:v>
                </c:pt>
                <c:pt idx="22">
                  <c:v>97.647540000000006</c:v>
                </c:pt>
                <c:pt idx="23">
                  <c:v>98.525001666666682</c:v>
                </c:pt>
                <c:pt idx="24">
                  <c:v>99.335540000000023</c:v>
                </c:pt>
                <c:pt idx="25">
                  <c:v>99.702670833333329</c:v>
                </c:pt>
                <c:pt idx="26">
                  <c:v>99.795245000000008</c:v>
                </c:pt>
                <c:pt idx="27">
                  <c:v>99.78901083333335</c:v>
                </c:pt>
                <c:pt idx="28">
                  <c:v>100.25374166666666</c:v>
                </c:pt>
                <c:pt idx="29">
                  <c:v>100.49441</c:v>
                </c:pt>
                <c:pt idx="30">
                  <c:v>100.74210833333332</c:v>
                </c:pt>
                <c:pt idx="31">
                  <c:v>100.60515583333334</c:v>
                </c:pt>
                <c:pt idx="32">
                  <c:v>100.71891333333332</c:v>
                </c:pt>
                <c:pt idx="33">
                  <c:v>100.28032166666668</c:v>
                </c:pt>
                <c:pt idx="34">
                  <c:v>100.21377666666667</c:v>
                </c:pt>
                <c:pt idx="35">
                  <c:v>100.08804333333335</c:v>
                </c:pt>
                <c:pt idx="36">
                  <c:v>99.947594166666661</c:v>
                </c:pt>
                <c:pt idx="37">
                  <c:v>99.948495833333325</c:v>
                </c:pt>
                <c:pt idx="38">
                  <c:v>100.00233916666666</c:v>
                </c:pt>
                <c:pt idx="39">
                  <c:v>100.11546249999999</c:v>
                </c:pt>
                <c:pt idx="40">
                  <c:v>99.645680000000027</c:v>
                </c:pt>
                <c:pt idx="41">
                  <c:v>100.18204333333335</c:v>
                </c:pt>
                <c:pt idx="42">
                  <c:v>100.48538583333334</c:v>
                </c:pt>
                <c:pt idx="43">
                  <c:v>101.00249916666667</c:v>
                </c:pt>
                <c:pt idx="44">
                  <c:v>101.24323333333332</c:v>
                </c:pt>
                <c:pt idx="45">
                  <c:v>101.42286416666666</c:v>
                </c:pt>
                <c:pt idx="46">
                  <c:v>101.69669333333331</c:v>
                </c:pt>
                <c:pt idx="47">
                  <c:v>101.78084250000001</c:v>
                </c:pt>
                <c:pt idx="48">
                  <c:v>101.73439333333334</c:v>
                </c:pt>
                <c:pt idx="49">
                  <c:v>102.14604833333334</c:v>
                </c:pt>
                <c:pt idx="50">
                  <c:v>102.45838083333335</c:v>
                </c:pt>
                <c:pt idx="51">
                  <c:v>102.76736333333334</c:v>
                </c:pt>
                <c:pt idx="52">
                  <c:v>103.10358916666667</c:v>
                </c:pt>
                <c:pt idx="53">
                  <c:v>103.244975</c:v>
                </c:pt>
                <c:pt idx="54">
                  <c:v>103.24854833333332</c:v>
                </c:pt>
                <c:pt idx="55">
                  <c:v>103.12699666666667</c:v>
                </c:pt>
                <c:pt idx="56">
                  <c:v>103.41286416666668</c:v>
                </c:pt>
                <c:pt idx="57">
                  <c:v>103.52111166666664</c:v>
                </c:pt>
                <c:pt idx="58">
                  <c:v>104.16037416666666</c:v>
                </c:pt>
                <c:pt idx="59">
                  <c:v>104.18198916666667</c:v>
                </c:pt>
                <c:pt idx="60">
                  <c:v>104.33767833333333</c:v>
                </c:pt>
                <c:pt idx="61">
                  <c:v>104.69196999999998</c:v>
                </c:pt>
                <c:pt idx="62">
                  <c:v>105.11277749999999</c:v>
                </c:pt>
                <c:pt idx="63">
                  <c:v>104.92627333333333</c:v>
                </c:pt>
                <c:pt idx="64">
                  <c:v>105.464895</c:v>
                </c:pt>
                <c:pt idx="65">
                  <c:v>105.49663499999997</c:v>
                </c:pt>
                <c:pt idx="66">
                  <c:v>105.48050666666666</c:v>
                </c:pt>
                <c:pt idx="67">
                  <c:v>105.88869083333333</c:v>
                </c:pt>
                <c:pt idx="68">
                  <c:v>105.14534083333332</c:v>
                </c:pt>
                <c:pt idx="69">
                  <c:v>105.21128833333331</c:v>
                </c:pt>
                <c:pt idx="70">
                  <c:v>104.86074499999999</c:v>
                </c:pt>
                <c:pt idx="71">
                  <c:v>104.88709333333333</c:v>
                </c:pt>
                <c:pt idx="72">
                  <c:v>104.88541500000002</c:v>
                </c:pt>
                <c:pt idx="73">
                  <c:v>104.42355583333334</c:v>
                </c:pt>
                <c:pt idx="74">
                  <c:v>104.10980416666666</c:v>
                </c:pt>
                <c:pt idx="75">
                  <c:v>104.25350166666665</c:v>
                </c:pt>
                <c:pt idx="76">
                  <c:v>104.12194666666664</c:v>
                </c:pt>
                <c:pt idx="77">
                  <c:v>103.93424083333333</c:v>
                </c:pt>
                <c:pt idx="78">
                  <c:v>103.72629916666666</c:v>
                </c:pt>
                <c:pt idx="79">
                  <c:v>103.42317916666667</c:v>
                </c:pt>
                <c:pt idx="80">
                  <c:v>103.45693750000002</c:v>
                </c:pt>
                <c:pt idx="81">
                  <c:v>103.18962500000002</c:v>
                </c:pt>
                <c:pt idx="82">
                  <c:v>103.20102166666668</c:v>
                </c:pt>
                <c:pt idx="83">
                  <c:v>103.20827333333334</c:v>
                </c:pt>
                <c:pt idx="84">
                  <c:v>103.16563333333335</c:v>
                </c:pt>
                <c:pt idx="85">
                  <c:v>103.06176083333334</c:v>
                </c:pt>
                <c:pt idx="86">
                  <c:v>103.06209333333334</c:v>
                </c:pt>
                <c:pt idx="87">
                  <c:v>103.73018666666667</c:v>
                </c:pt>
                <c:pt idx="88">
                  <c:v>104.38642833333334</c:v>
                </c:pt>
                <c:pt idx="89">
                  <c:v>105.05062500000001</c:v>
                </c:pt>
                <c:pt idx="90">
                  <c:v>105.79800499999999</c:v>
                </c:pt>
                <c:pt idx="91">
                  <c:v>106.50841833333332</c:v>
                </c:pt>
                <c:pt idx="92">
                  <c:v>107.43710249999999</c:v>
                </c:pt>
                <c:pt idx="93">
                  <c:v>107.95793416666665</c:v>
                </c:pt>
                <c:pt idx="94">
                  <c:v>107.7898675</c:v>
                </c:pt>
                <c:pt idx="95">
                  <c:v>107.92749583333334</c:v>
                </c:pt>
                <c:pt idx="96">
                  <c:v>107.81685500000002</c:v>
                </c:pt>
                <c:pt idx="97">
                  <c:v>107.76637666666666</c:v>
                </c:pt>
                <c:pt idx="98">
                  <c:v>108.20776583333333</c:v>
                </c:pt>
                <c:pt idx="99">
                  <c:v>108.02170083333333</c:v>
                </c:pt>
                <c:pt idx="100">
                  <c:v>107.31886083333336</c:v>
                </c:pt>
                <c:pt idx="101">
                  <c:v>107.30345333333337</c:v>
                </c:pt>
                <c:pt idx="102">
                  <c:v>107.13558916666669</c:v>
                </c:pt>
                <c:pt idx="103">
                  <c:v>107.09134833333333</c:v>
                </c:pt>
                <c:pt idx="104">
                  <c:v>107.0675</c:v>
                </c:pt>
                <c:pt idx="105">
                  <c:v>107.43230416666667</c:v>
                </c:pt>
                <c:pt idx="106">
                  <c:v>107.43931250000001</c:v>
                </c:pt>
                <c:pt idx="107">
                  <c:v>107.45622250000001</c:v>
                </c:pt>
                <c:pt idx="108">
                  <c:v>107.86339166666669</c:v>
                </c:pt>
                <c:pt idx="109">
                  <c:v>107.66748916666667</c:v>
                </c:pt>
                <c:pt idx="110">
                  <c:v>107.05689166666669</c:v>
                </c:pt>
                <c:pt idx="111">
                  <c:v>106.23188166666669</c:v>
                </c:pt>
                <c:pt idx="112">
                  <c:v>105.40402166666668</c:v>
                </c:pt>
                <c:pt idx="113">
                  <c:v>104.90778166666668</c:v>
                </c:pt>
                <c:pt idx="114">
                  <c:v>104.08902166666668</c:v>
                </c:pt>
                <c:pt idx="115">
                  <c:v>104.25580916666667</c:v>
                </c:pt>
                <c:pt idx="116">
                  <c:v>105.0967225</c:v>
                </c:pt>
                <c:pt idx="117">
                  <c:v>105.02883749999999</c:v>
                </c:pt>
                <c:pt idx="118">
                  <c:v>106.30699</c:v>
                </c:pt>
                <c:pt idx="119">
                  <c:v>106.98684666666666</c:v>
                </c:pt>
                <c:pt idx="120">
                  <c:v>106.6084925</c:v>
                </c:pt>
                <c:pt idx="121">
                  <c:v>106.79889000000001</c:v>
                </c:pt>
                <c:pt idx="122">
                  <c:v>106.59718083333335</c:v>
                </c:pt>
                <c:pt idx="123">
                  <c:v>106.15183166666668</c:v>
                </c:pt>
                <c:pt idx="124">
                  <c:v>107.21208083333335</c:v>
                </c:pt>
                <c:pt idx="125">
                  <c:v>107.61104583333334</c:v>
                </c:pt>
                <c:pt idx="126">
                  <c:v>107.78002750000002</c:v>
                </c:pt>
                <c:pt idx="127">
                  <c:v>107.84501083333333</c:v>
                </c:pt>
                <c:pt idx="128">
                  <c:v>107.80973666666667</c:v>
                </c:pt>
                <c:pt idx="129">
                  <c:v>108.0978325</c:v>
                </c:pt>
                <c:pt idx="130">
                  <c:v>107.56599416666666</c:v>
                </c:pt>
                <c:pt idx="131">
                  <c:v>107.23807916666665</c:v>
                </c:pt>
                <c:pt idx="132">
                  <c:v>107.29764749999998</c:v>
                </c:pt>
                <c:pt idx="133">
                  <c:v>107.21951166666668</c:v>
                </c:pt>
                <c:pt idx="134">
                  <c:v>107.37293249999999</c:v>
                </c:pt>
                <c:pt idx="135">
                  <c:v>107.73130083333332</c:v>
                </c:pt>
                <c:pt idx="136">
                  <c:v>107.45366250000001</c:v>
                </c:pt>
                <c:pt idx="137">
                  <c:v>107.76180416666666</c:v>
                </c:pt>
                <c:pt idx="138">
                  <c:v>108.56919666666666</c:v>
                </c:pt>
                <c:pt idx="139">
                  <c:v>108.56337833333332</c:v>
                </c:pt>
                <c:pt idx="140">
                  <c:v>108.18942250000002</c:v>
                </c:pt>
                <c:pt idx="141">
                  <c:v>107.61418083333336</c:v>
                </c:pt>
                <c:pt idx="142">
                  <c:v>107.63410916666668</c:v>
                </c:pt>
                <c:pt idx="143">
                  <c:v>106.71110666666668</c:v>
                </c:pt>
                <c:pt idx="144">
                  <c:v>106.22273</c:v>
                </c:pt>
                <c:pt idx="145">
                  <c:v>106.05102083333334</c:v>
                </c:pt>
                <c:pt idx="146">
                  <c:v>105.83860416666668</c:v>
                </c:pt>
                <c:pt idx="147">
                  <c:v>105.91282916666667</c:v>
                </c:pt>
                <c:pt idx="148">
                  <c:v>105.85268000000001</c:v>
                </c:pt>
                <c:pt idx="149">
                  <c:v>104.97864750000001</c:v>
                </c:pt>
                <c:pt idx="150">
                  <c:v>104.96161499999999</c:v>
                </c:pt>
                <c:pt idx="151">
                  <c:v>104.31536083333333</c:v>
                </c:pt>
                <c:pt idx="152">
                  <c:v>104.1379925</c:v>
                </c:pt>
                <c:pt idx="153">
                  <c:v>104.02266166666668</c:v>
                </c:pt>
                <c:pt idx="154">
                  <c:v>103.94277</c:v>
                </c:pt>
                <c:pt idx="155">
                  <c:v>104.00728333333332</c:v>
                </c:pt>
                <c:pt idx="156">
                  <c:v>104.26724249999999</c:v>
                </c:pt>
                <c:pt idx="157">
                  <c:v>103.91773583333334</c:v>
                </c:pt>
                <c:pt idx="158">
                  <c:v>103.96815416666665</c:v>
                </c:pt>
                <c:pt idx="159">
                  <c:v>103.96792333333332</c:v>
                </c:pt>
                <c:pt idx="160">
                  <c:v>104.90297916666667</c:v>
                </c:pt>
                <c:pt idx="161" formatCode="0.00">
                  <c:v>105.33975666666667</c:v>
                </c:pt>
                <c:pt idx="162" formatCode="0.00">
                  <c:v>105.06093416666666</c:v>
                </c:pt>
                <c:pt idx="163" formatCode="0.00">
                  <c:v>105.58192833333332</c:v>
                </c:pt>
                <c:pt idx="164" formatCode="0.00">
                  <c:v>105.28015499999999</c:v>
                </c:pt>
                <c:pt idx="165" formatCode="0.00">
                  <c:v>105.74755750000001</c:v>
                </c:pt>
                <c:pt idx="166" formatCode="0.00">
                  <c:v>105.14779999999998</c:v>
                </c:pt>
                <c:pt idx="167" formatCode="0.00">
                  <c:v>105.04561916666665</c:v>
                </c:pt>
                <c:pt idx="168" formatCode="0.00">
                  <c:v>104.82320750000001</c:v>
                </c:pt>
                <c:pt idx="169" formatCode="0.00">
                  <c:v>104.95626750000001</c:v>
                </c:pt>
                <c:pt idx="170" formatCode="0.00">
                  <c:v>104.61728416666665</c:v>
                </c:pt>
                <c:pt idx="171" formatCode="0.00">
                  <c:v>104.52420583333333</c:v>
                </c:pt>
                <c:pt idx="172" formatCode="0.00">
                  <c:v>103.12075583333335</c:v>
                </c:pt>
                <c:pt idx="173" formatCode="0.00">
                  <c:v>103.16793000000001</c:v>
                </c:pt>
                <c:pt idx="174">
                  <c:v>103.85249750000001</c:v>
                </c:pt>
                <c:pt idx="175">
                  <c:v>104.54652833333334</c:v>
                </c:pt>
                <c:pt idx="176">
                  <c:v>105.01637916666668</c:v>
                </c:pt>
                <c:pt idx="177">
                  <c:v>105.44336500000001</c:v>
                </c:pt>
                <c:pt idx="178">
                  <c:v>105.61191083333334</c:v>
                </c:pt>
                <c:pt idx="179">
                  <c:v>105.80323500000002</c:v>
                </c:pt>
                <c:pt idx="180">
                  <c:v>106.09512333333333</c:v>
                </c:pt>
                <c:pt idx="181">
                  <c:v>106.36572666666667</c:v>
                </c:pt>
                <c:pt idx="182">
                  <c:v>106.37431250000002</c:v>
                </c:pt>
                <c:pt idx="183">
                  <c:v>106.24701916666668</c:v>
                </c:pt>
                <c:pt idx="184">
                  <c:v>107.06618916666666</c:v>
                </c:pt>
                <c:pt idx="185">
                  <c:v>105.72369500000001</c:v>
                </c:pt>
                <c:pt idx="186">
                  <c:v>105.35191583333334</c:v>
                </c:pt>
                <c:pt idx="187">
                  <c:v>104.63275083333333</c:v>
                </c:pt>
                <c:pt idx="188">
                  <c:v>103.90774</c:v>
                </c:pt>
                <c:pt idx="189">
                  <c:v>102.55411249999999</c:v>
                </c:pt>
                <c:pt idx="190">
                  <c:v>101.55458583333332</c:v>
                </c:pt>
                <c:pt idx="191">
                  <c:v>101.03361833333334</c:v>
                </c:pt>
                <c:pt idx="192">
                  <c:v>100.43637583333333</c:v>
                </c:pt>
                <c:pt idx="193">
                  <c:v>100.26190833333332</c:v>
                </c:pt>
                <c:pt idx="194">
                  <c:v>100.55638499999999</c:v>
                </c:pt>
                <c:pt idx="195">
                  <c:v>100.24585</c:v>
                </c:pt>
                <c:pt idx="196">
                  <c:v>99.86644583333333</c:v>
                </c:pt>
                <c:pt idx="197">
                  <c:v>101.22418083333334</c:v>
                </c:pt>
                <c:pt idx="198">
                  <c:v>100.67143500000002</c:v>
                </c:pt>
                <c:pt idx="199">
                  <c:v>100.44168000000001</c:v>
                </c:pt>
                <c:pt idx="200">
                  <c:v>100.59156916666666</c:v>
                </c:pt>
                <c:pt idx="201">
                  <c:v>100.92639166666667</c:v>
                </c:pt>
                <c:pt idx="202">
                  <c:v>102.12477833333334</c:v>
                </c:pt>
                <c:pt idx="203">
                  <c:v>102.083105</c:v>
                </c:pt>
                <c:pt idx="204">
                  <c:v>102.12023750000002</c:v>
                </c:pt>
                <c:pt idx="205">
                  <c:v>102.13543166666666</c:v>
                </c:pt>
                <c:pt idx="206">
                  <c:v>102.1458725</c:v>
                </c:pt>
                <c:pt idx="207">
                  <c:v>102.364915</c:v>
                </c:pt>
                <c:pt idx="208">
                  <c:v>102.82143583333333</c:v>
                </c:pt>
                <c:pt idx="209">
                  <c:v>103.09461416666666</c:v>
                </c:pt>
                <c:pt idx="210">
                  <c:v>103.92956083333335</c:v>
                </c:pt>
                <c:pt idx="211">
                  <c:v>104.88303916666666</c:v>
                </c:pt>
                <c:pt idx="212">
                  <c:v>105.37482583333333</c:v>
                </c:pt>
                <c:pt idx="213">
                  <c:v>106.45386416666668</c:v>
                </c:pt>
                <c:pt idx="214">
                  <c:v>106.56814750000002</c:v>
                </c:pt>
                <c:pt idx="215">
                  <c:v>106.49697166666668</c:v>
                </c:pt>
                <c:pt idx="216">
                  <c:v>106.37703</c:v>
                </c:pt>
                <c:pt idx="217">
                  <c:v>105.937855</c:v>
                </c:pt>
                <c:pt idx="218">
                  <c:v>105.59150416666667</c:v>
                </c:pt>
                <c:pt idx="219">
                  <c:v>105.53839083333334</c:v>
                </c:pt>
                <c:pt idx="220">
                  <c:v>104.76830833333332</c:v>
                </c:pt>
                <c:pt idx="221">
                  <c:v>104.26008583333332</c:v>
                </c:pt>
                <c:pt idx="222">
                  <c:v>103.43917583333332</c:v>
                </c:pt>
                <c:pt idx="223">
                  <c:v>102.28902749999999</c:v>
                </c:pt>
                <c:pt idx="224">
                  <c:v>101.47169416666668</c:v>
                </c:pt>
                <c:pt idx="225">
                  <c:v>100.0566975</c:v>
                </c:pt>
                <c:pt idx="226">
                  <c:v>98.082119166666658</c:v>
                </c:pt>
                <c:pt idx="227">
                  <c:v>97.586276666666663</c:v>
                </c:pt>
                <c:pt idx="228">
                  <c:v>97.648091666666673</c:v>
                </c:pt>
                <c:pt idx="229">
                  <c:v>98.384861666666666</c:v>
                </c:pt>
                <c:pt idx="230">
                  <c:v>99.419141666666647</c:v>
                </c:pt>
                <c:pt idx="231">
                  <c:v>100.31012666666668</c:v>
                </c:pt>
                <c:pt idx="232">
                  <c:v>100.37400500000001</c:v>
                </c:pt>
                <c:pt idx="233">
                  <c:v>99.829225000000008</c:v>
                </c:pt>
                <c:pt idx="234">
                  <c:v>99.269764166666675</c:v>
                </c:pt>
                <c:pt idx="235">
                  <c:v>98.719886666666653</c:v>
                </c:pt>
                <c:pt idx="236">
                  <c:v>98.220884166666679</c:v>
                </c:pt>
                <c:pt idx="237">
                  <c:v>97.725663333333344</c:v>
                </c:pt>
                <c:pt idx="238">
                  <c:v>98.304254166666666</c:v>
                </c:pt>
                <c:pt idx="239">
                  <c:v>99.143936666666676</c:v>
                </c:pt>
                <c:pt idx="240">
                  <c:v>100.00000000000001</c:v>
                </c:pt>
                <c:pt idx="241">
                  <c:v>100.33613333333334</c:v>
                </c:pt>
                <c:pt idx="242">
                  <c:v>100.05868333333335</c:v>
                </c:pt>
                <c:pt idx="243">
                  <c:v>100.114515</c:v>
                </c:pt>
                <c:pt idx="244">
                  <c:v>100.25871833333333</c:v>
                </c:pt>
                <c:pt idx="245">
                  <c:v>100.74760249999997</c:v>
                </c:pt>
                <c:pt idx="246">
                  <c:v>101.1659475</c:v>
                </c:pt>
                <c:pt idx="247">
                  <c:v>101.54435583333333</c:v>
                </c:pt>
                <c:pt idx="248">
                  <c:v>102.23293916666667</c:v>
                </c:pt>
                <c:pt idx="249">
                  <c:v>102.83246416666667</c:v>
                </c:pt>
                <c:pt idx="250">
                  <c:v>103.21293916666667</c:v>
                </c:pt>
                <c:pt idx="251">
                  <c:v>103.61335250000002</c:v>
                </c:pt>
                <c:pt idx="252">
                  <c:v>103.71220333333333</c:v>
                </c:pt>
                <c:pt idx="253">
                  <c:v>104.036045</c:v>
                </c:pt>
                <c:pt idx="254">
                  <c:v>104.64356416666665</c:v>
                </c:pt>
                <c:pt idx="255">
                  <c:v>104.58919083333332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46-4FF5-889B-3798700C2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29852720"/>
        <c:axId val="329854288"/>
      </c:barChart>
      <c:lineChart>
        <c:grouping val="standard"/>
        <c:varyColors val="0"/>
        <c:ser>
          <c:idx val="1"/>
          <c:order val="1"/>
          <c:tx>
            <c:strRef>
              <c:f>Produção!$A$10</c:f>
              <c:strCache>
                <c:ptCount val="1"/>
                <c:pt idx="0">
                  <c:v> 11.2 Fabricação de bebidas não-alcoólicas</c:v>
                </c:pt>
              </c:strCache>
            </c:strRef>
          </c:tx>
          <c:spPr>
            <a:ln w="19050" cap="rnd" cmpd="sng" algn="ctr">
              <a:solidFill>
                <a:schemeClr val="accent6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Produção!$N$7:$JK$7</c:f>
              <c:numCache>
                <c:formatCode>mmm\-yy</c:formatCode>
                <c:ptCount val="258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  <c:pt idx="159">
                  <c:v>42461</c:v>
                </c:pt>
                <c:pt idx="160">
                  <c:v>42491</c:v>
                </c:pt>
                <c:pt idx="161">
                  <c:v>42522</c:v>
                </c:pt>
                <c:pt idx="162">
                  <c:v>42552</c:v>
                </c:pt>
                <c:pt idx="163">
                  <c:v>42583</c:v>
                </c:pt>
                <c:pt idx="164">
                  <c:v>42614</c:v>
                </c:pt>
                <c:pt idx="165">
                  <c:v>42644</c:v>
                </c:pt>
                <c:pt idx="166">
                  <c:v>42675</c:v>
                </c:pt>
                <c:pt idx="167">
                  <c:v>42705</c:v>
                </c:pt>
                <c:pt idx="168">
                  <c:v>42736</c:v>
                </c:pt>
                <c:pt idx="169">
                  <c:v>42767</c:v>
                </c:pt>
                <c:pt idx="170">
                  <c:v>42795</c:v>
                </c:pt>
                <c:pt idx="171">
                  <c:v>42826</c:v>
                </c:pt>
                <c:pt idx="172">
                  <c:v>42856</c:v>
                </c:pt>
                <c:pt idx="173">
                  <c:v>42887</c:v>
                </c:pt>
                <c:pt idx="174">
                  <c:v>42917</c:v>
                </c:pt>
                <c:pt idx="175">
                  <c:v>42948</c:v>
                </c:pt>
                <c:pt idx="176">
                  <c:v>42979</c:v>
                </c:pt>
                <c:pt idx="177">
                  <c:v>43009</c:v>
                </c:pt>
                <c:pt idx="178">
                  <c:v>43040</c:v>
                </c:pt>
                <c:pt idx="179">
                  <c:v>43070</c:v>
                </c:pt>
                <c:pt idx="180">
                  <c:v>43101</c:v>
                </c:pt>
                <c:pt idx="181">
                  <c:v>43132</c:v>
                </c:pt>
                <c:pt idx="182">
                  <c:v>43160</c:v>
                </c:pt>
                <c:pt idx="183">
                  <c:v>43191</c:v>
                </c:pt>
                <c:pt idx="184">
                  <c:v>43221</c:v>
                </c:pt>
                <c:pt idx="185">
                  <c:v>43252</c:v>
                </c:pt>
                <c:pt idx="186">
                  <c:v>43282</c:v>
                </c:pt>
                <c:pt idx="187">
                  <c:v>43313</c:v>
                </c:pt>
                <c:pt idx="188">
                  <c:v>43344</c:v>
                </c:pt>
                <c:pt idx="189">
                  <c:v>43374</c:v>
                </c:pt>
                <c:pt idx="190">
                  <c:v>43405</c:v>
                </c:pt>
                <c:pt idx="191">
                  <c:v>43435</c:v>
                </c:pt>
                <c:pt idx="192">
                  <c:v>43466</c:v>
                </c:pt>
                <c:pt idx="193">
                  <c:v>43497</c:v>
                </c:pt>
                <c:pt idx="194">
                  <c:v>43525</c:v>
                </c:pt>
                <c:pt idx="195">
                  <c:v>43556</c:v>
                </c:pt>
                <c:pt idx="196">
                  <c:v>43586</c:v>
                </c:pt>
                <c:pt idx="197">
                  <c:v>43617</c:v>
                </c:pt>
                <c:pt idx="198">
                  <c:v>43647</c:v>
                </c:pt>
                <c:pt idx="199">
                  <c:v>43678</c:v>
                </c:pt>
                <c:pt idx="200">
                  <c:v>43709</c:v>
                </c:pt>
                <c:pt idx="201">
                  <c:v>43739</c:v>
                </c:pt>
                <c:pt idx="202">
                  <c:v>43770</c:v>
                </c:pt>
                <c:pt idx="203">
                  <c:v>43800</c:v>
                </c:pt>
                <c:pt idx="204">
                  <c:v>43831</c:v>
                </c:pt>
                <c:pt idx="205">
                  <c:v>43862</c:v>
                </c:pt>
                <c:pt idx="206">
                  <c:v>43891</c:v>
                </c:pt>
                <c:pt idx="207">
                  <c:v>43922</c:v>
                </c:pt>
                <c:pt idx="208">
                  <c:v>43952</c:v>
                </c:pt>
                <c:pt idx="209">
                  <c:v>43983</c:v>
                </c:pt>
                <c:pt idx="210">
                  <c:v>44013</c:v>
                </c:pt>
                <c:pt idx="211">
                  <c:v>44044</c:v>
                </c:pt>
                <c:pt idx="212">
                  <c:v>44075</c:v>
                </c:pt>
                <c:pt idx="213">
                  <c:v>44105</c:v>
                </c:pt>
                <c:pt idx="214">
                  <c:v>44136</c:v>
                </c:pt>
                <c:pt idx="215">
                  <c:v>44166</c:v>
                </c:pt>
                <c:pt idx="216">
                  <c:v>44197</c:v>
                </c:pt>
                <c:pt idx="217">
                  <c:v>44228</c:v>
                </c:pt>
                <c:pt idx="218">
                  <c:v>44256</c:v>
                </c:pt>
                <c:pt idx="219">
                  <c:v>44287</c:v>
                </c:pt>
                <c:pt idx="220">
                  <c:v>44317</c:v>
                </c:pt>
                <c:pt idx="221">
                  <c:v>44348</c:v>
                </c:pt>
                <c:pt idx="222">
                  <c:v>44378</c:v>
                </c:pt>
                <c:pt idx="223">
                  <c:v>44409</c:v>
                </c:pt>
                <c:pt idx="224">
                  <c:v>44440</c:v>
                </c:pt>
                <c:pt idx="225">
                  <c:v>44470</c:v>
                </c:pt>
                <c:pt idx="226">
                  <c:v>44501</c:v>
                </c:pt>
                <c:pt idx="227">
                  <c:v>44531</c:v>
                </c:pt>
                <c:pt idx="228">
                  <c:v>44562</c:v>
                </c:pt>
                <c:pt idx="229">
                  <c:v>44593</c:v>
                </c:pt>
                <c:pt idx="230">
                  <c:v>44621</c:v>
                </c:pt>
                <c:pt idx="231">
                  <c:v>44652</c:v>
                </c:pt>
                <c:pt idx="232">
                  <c:v>44682</c:v>
                </c:pt>
                <c:pt idx="233">
                  <c:v>44713</c:v>
                </c:pt>
                <c:pt idx="234">
                  <c:v>44743</c:v>
                </c:pt>
                <c:pt idx="235">
                  <c:v>44774</c:v>
                </c:pt>
                <c:pt idx="236">
                  <c:v>44805</c:v>
                </c:pt>
                <c:pt idx="237">
                  <c:v>44835</c:v>
                </c:pt>
                <c:pt idx="238">
                  <c:v>44866</c:v>
                </c:pt>
                <c:pt idx="239">
                  <c:v>44896</c:v>
                </c:pt>
                <c:pt idx="240">
                  <c:v>44927</c:v>
                </c:pt>
                <c:pt idx="241">
                  <c:v>44958</c:v>
                </c:pt>
                <c:pt idx="242">
                  <c:v>44986</c:v>
                </c:pt>
                <c:pt idx="243">
                  <c:v>45017</c:v>
                </c:pt>
                <c:pt idx="244">
                  <c:v>45047</c:v>
                </c:pt>
                <c:pt idx="245">
                  <c:v>45078</c:v>
                </c:pt>
                <c:pt idx="246">
                  <c:v>45108</c:v>
                </c:pt>
                <c:pt idx="247">
                  <c:v>45139</c:v>
                </c:pt>
                <c:pt idx="248">
                  <c:v>45170</c:v>
                </c:pt>
                <c:pt idx="249">
                  <c:v>45200</c:v>
                </c:pt>
                <c:pt idx="250">
                  <c:v>45231</c:v>
                </c:pt>
                <c:pt idx="251">
                  <c:v>45261</c:v>
                </c:pt>
                <c:pt idx="252">
                  <c:v>45292</c:v>
                </c:pt>
                <c:pt idx="253">
                  <c:v>45323</c:v>
                </c:pt>
                <c:pt idx="254">
                  <c:v>45352</c:v>
                </c:pt>
                <c:pt idx="255">
                  <c:v>45383</c:v>
                </c:pt>
                <c:pt idx="256">
                  <c:v>45413</c:v>
                </c:pt>
                <c:pt idx="257">
                  <c:v>45444</c:v>
                </c:pt>
              </c:numCache>
            </c:numRef>
          </c:cat>
          <c:val>
            <c:numRef>
              <c:f>Produção!$M$20:$JK$20</c:f>
              <c:numCache>
                <c:formatCode>0.0</c:formatCode>
                <c:ptCount val="259"/>
                <c:pt idx="0" formatCode="General">
                  <c:v>61.232504166666672</c:v>
                </c:pt>
                <c:pt idx="1">
                  <c:v>61.304181666666672</c:v>
                </c:pt>
                <c:pt idx="2">
                  <c:v>61.668200000000006</c:v>
                </c:pt>
                <c:pt idx="3">
                  <c:v>62.198211666666673</c:v>
                </c:pt>
                <c:pt idx="4">
                  <c:v>61.980511666666672</c:v>
                </c:pt>
                <c:pt idx="5">
                  <c:v>61.703436666666668</c:v>
                </c:pt>
                <c:pt idx="6">
                  <c:v>61.094952500000012</c:v>
                </c:pt>
                <c:pt idx="7">
                  <c:v>61.652326666666674</c:v>
                </c:pt>
                <c:pt idx="8">
                  <c:v>61.568434166666663</c:v>
                </c:pt>
                <c:pt idx="9">
                  <c:v>61.60407</c:v>
                </c:pt>
                <c:pt idx="10">
                  <c:v>61.065541666666661</c:v>
                </c:pt>
                <c:pt idx="11">
                  <c:v>60.457663333333329</c:v>
                </c:pt>
                <c:pt idx="12">
                  <c:v>60.196944166666661</c:v>
                </c:pt>
                <c:pt idx="13">
                  <c:v>60.571082499999989</c:v>
                </c:pt>
                <c:pt idx="14">
                  <c:v>60.486986666666667</c:v>
                </c:pt>
                <c:pt idx="15">
                  <c:v>60.618549166666668</c:v>
                </c:pt>
                <c:pt idx="16">
                  <c:v>61.112035833333344</c:v>
                </c:pt>
                <c:pt idx="17">
                  <c:v>61.55270500000001</c:v>
                </c:pt>
                <c:pt idx="18">
                  <c:v>61.593862500000007</c:v>
                </c:pt>
                <c:pt idx="19">
                  <c:v>61.500154166666668</c:v>
                </c:pt>
                <c:pt idx="20">
                  <c:v>61.491939166666668</c:v>
                </c:pt>
                <c:pt idx="21">
                  <c:v>62.003099999999989</c:v>
                </c:pt>
                <c:pt idx="22">
                  <c:v>62.431995000000001</c:v>
                </c:pt>
                <c:pt idx="23">
                  <c:v>62.77276916666667</c:v>
                </c:pt>
                <c:pt idx="24">
                  <c:v>62.95617583333334</c:v>
                </c:pt>
                <c:pt idx="25">
                  <c:v>63.606030000000004</c:v>
                </c:pt>
                <c:pt idx="26">
                  <c:v>63.823347500000004</c:v>
                </c:pt>
                <c:pt idx="27">
                  <c:v>64.317654166666671</c:v>
                </c:pt>
                <c:pt idx="28">
                  <c:v>65.296135833333338</c:v>
                </c:pt>
                <c:pt idx="29">
                  <c:v>65.800129166666665</c:v>
                </c:pt>
                <c:pt idx="30">
                  <c:v>66.969290000000001</c:v>
                </c:pt>
                <c:pt idx="31">
                  <c:v>66.913425000000004</c:v>
                </c:pt>
                <c:pt idx="32">
                  <c:v>67.423744999999997</c:v>
                </c:pt>
                <c:pt idx="33">
                  <c:v>67.8610975</c:v>
                </c:pt>
                <c:pt idx="34">
                  <c:v>68.210629166666678</c:v>
                </c:pt>
                <c:pt idx="35">
                  <c:v>68.909431666666677</c:v>
                </c:pt>
                <c:pt idx="36">
                  <c:v>69.166570000000007</c:v>
                </c:pt>
                <c:pt idx="37">
                  <c:v>69.187169166666678</c:v>
                </c:pt>
                <c:pt idx="38">
                  <c:v>70.02041916666667</c:v>
                </c:pt>
                <c:pt idx="39">
                  <c:v>70.421165833333333</c:v>
                </c:pt>
                <c:pt idx="40">
                  <c:v>70.284921666666676</c:v>
                </c:pt>
                <c:pt idx="41">
                  <c:v>70.718197500000002</c:v>
                </c:pt>
                <c:pt idx="42">
                  <c:v>70.469750833333336</c:v>
                </c:pt>
                <c:pt idx="43">
                  <c:v>71.327360833333344</c:v>
                </c:pt>
                <c:pt idx="44">
                  <c:v>72.101471666666683</c:v>
                </c:pt>
                <c:pt idx="45">
                  <c:v>72.773627500000003</c:v>
                </c:pt>
                <c:pt idx="46">
                  <c:v>73.04190083333333</c:v>
                </c:pt>
                <c:pt idx="47">
                  <c:v>73.577702500000001</c:v>
                </c:pt>
                <c:pt idx="48">
                  <c:v>74.586018333333328</c:v>
                </c:pt>
                <c:pt idx="49">
                  <c:v>75.480659999999986</c:v>
                </c:pt>
                <c:pt idx="50">
                  <c:v>75.602334999999997</c:v>
                </c:pt>
                <c:pt idx="51">
                  <c:v>76.36841166666666</c:v>
                </c:pt>
                <c:pt idx="52">
                  <c:v>77.214411666666663</c:v>
                </c:pt>
                <c:pt idx="53">
                  <c:v>77.713268333333332</c:v>
                </c:pt>
                <c:pt idx="54">
                  <c:v>78.224083333333326</c:v>
                </c:pt>
                <c:pt idx="55">
                  <c:v>78.396548333333342</c:v>
                </c:pt>
                <c:pt idx="56">
                  <c:v>78.854020833333323</c:v>
                </c:pt>
                <c:pt idx="57">
                  <c:v>78.780153333333331</c:v>
                </c:pt>
                <c:pt idx="58">
                  <c:v>79.379804166666659</c:v>
                </c:pt>
                <c:pt idx="59">
                  <c:v>79.713750833333322</c:v>
                </c:pt>
                <c:pt idx="60">
                  <c:v>80.464230833333332</c:v>
                </c:pt>
                <c:pt idx="61">
                  <c:v>80.887514166666662</c:v>
                </c:pt>
                <c:pt idx="62">
                  <c:v>81.106682500000005</c:v>
                </c:pt>
                <c:pt idx="63">
                  <c:v>80.77817499999999</c:v>
                </c:pt>
                <c:pt idx="64">
                  <c:v>80.062755833333327</c:v>
                </c:pt>
                <c:pt idx="65">
                  <c:v>79.932132499999994</c:v>
                </c:pt>
                <c:pt idx="66">
                  <c:v>80.225819999999985</c:v>
                </c:pt>
                <c:pt idx="67">
                  <c:v>80.400970833333318</c:v>
                </c:pt>
                <c:pt idx="68">
                  <c:v>80.359678333333321</c:v>
                </c:pt>
                <c:pt idx="69">
                  <c:v>80.704075000000003</c:v>
                </c:pt>
                <c:pt idx="70">
                  <c:v>80.875724166666672</c:v>
                </c:pt>
                <c:pt idx="71">
                  <c:v>81.059525833333325</c:v>
                </c:pt>
                <c:pt idx="72">
                  <c:v>81.426454166666673</c:v>
                </c:pt>
                <c:pt idx="73">
                  <c:v>81.316145833333337</c:v>
                </c:pt>
                <c:pt idx="74">
                  <c:v>81.591272500000002</c:v>
                </c:pt>
                <c:pt idx="75">
                  <c:v>82.645968333333329</c:v>
                </c:pt>
                <c:pt idx="76">
                  <c:v>83.180185833333326</c:v>
                </c:pt>
                <c:pt idx="77">
                  <c:v>83.710247499999994</c:v>
                </c:pt>
                <c:pt idx="78">
                  <c:v>84.097887499999999</c:v>
                </c:pt>
                <c:pt idx="79">
                  <c:v>84.563047499999996</c:v>
                </c:pt>
                <c:pt idx="80">
                  <c:v>85.104830000000007</c:v>
                </c:pt>
                <c:pt idx="81">
                  <c:v>85.65630666666668</c:v>
                </c:pt>
                <c:pt idx="82">
                  <c:v>86.575502500000013</c:v>
                </c:pt>
                <c:pt idx="83">
                  <c:v>87.593975833333332</c:v>
                </c:pt>
                <c:pt idx="84">
                  <c:v>88.384388333333334</c:v>
                </c:pt>
                <c:pt idx="85">
                  <c:v>90.220931666666672</c:v>
                </c:pt>
                <c:pt idx="86">
                  <c:v>91.290905833333341</c:v>
                </c:pt>
                <c:pt idx="87">
                  <c:v>93.0518675</c:v>
                </c:pt>
                <c:pt idx="88">
                  <c:v>94.133958333333339</c:v>
                </c:pt>
                <c:pt idx="89">
                  <c:v>94.965025833333343</c:v>
                </c:pt>
                <c:pt idx="90">
                  <c:v>96.074544166666684</c:v>
                </c:pt>
                <c:pt idx="91">
                  <c:v>97.012985833333346</c:v>
                </c:pt>
                <c:pt idx="92">
                  <c:v>97.350337499999981</c:v>
                </c:pt>
                <c:pt idx="93">
                  <c:v>98.374744166666673</c:v>
                </c:pt>
                <c:pt idx="94">
                  <c:v>98.732960833333337</c:v>
                </c:pt>
                <c:pt idx="95">
                  <c:v>99.022498333333331</c:v>
                </c:pt>
                <c:pt idx="96">
                  <c:v>99.507201666666674</c:v>
                </c:pt>
                <c:pt idx="97">
                  <c:v>98.604230833333347</c:v>
                </c:pt>
                <c:pt idx="98">
                  <c:v>98.835987499999987</c:v>
                </c:pt>
                <c:pt idx="99">
                  <c:v>97.121047499999989</c:v>
                </c:pt>
                <c:pt idx="100">
                  <c:v>96.961944166666669</c:v>
                </c:pt>
                <c:pt idx="101">
                  <c:v>96.586181666666675</c:v>
                </c:pt>
                <c:pt idx="102">
                  <c:v>96.094994166666694</c:v>
                </c:pt>
                <c:pt idx="103">
                  <c:v>96.022713333333343</c:v>
                </c:pt>
                <c:pt idx="104">
                  <c:v>96.623646666666673</c:v>
                </c:pt>
                <c:pt idx="105">
                  <c:v>96.987716666666685</c:v>
                </c:pt>
                <c:pt idx="106">
                  <c:v>97.78652249999999</c:v>
                </c:pt>
                <c:pt idx="107">
                  <c:v>98.098418333333328</c:v>
                </c:pt>
                <c:pt idx="108">
                  <c:v>98.504090833333336</c:v>
                </c:pt>
                <c:pt idx="109">
                  <c:v>98.160264999999995</c:v>
                </c:pt>
                <c:pt idx="110">
                  <c:v>97.948350833333336</c:v>
                </c:pt>
                <c:pt idx="111">
                  <c:v>98.922190000000001</c:v>
                </c:pt>
                <c:pt idx="112">
                  <c:v>98.994263333333322</c:v>
                </c:pt>
                <c:pt idx="113">
                  <c:v>99.483017500000003</c:v>
                </c:pt>
                <c:pt idx="114">
                  <c:v>99.917782499999987</c:v>
                </c:pt>
                <c:pt idx="115">
                  <c:v>99.725458333333336</c:v>
                </c:pt>
                <c:pt idx="116">
                  <c:v>100.44290583333333</c:v>
                </c:pt>
                <c:pt idx="117">
                  <c:v>100.42655416666668</c:v>
                </c:pt>
                <c:pt idx="118">
                  <c:v>99.724906666666683</c:v>
                </c:pt>
                <c:pt idx="119">
                  <c:v>100.46588833333334</c:v>
                </c:pt>
                <c:pt idx="120">
                  <c:v>100.5833525</c:v>
                </c:pt>
                <c:pt idx="121">
                  <c:v>101.75786000000001</c:v>
                </c:pt>
                <c:pt idx="122">
                  <c:v>101.66148500000001</c:v>
                </c:pt>
                <c:pt idx="123">
                  <c:v>101.78579083333334</c:v>
                </c:pt>
                <c:pt idx="124">
                  <c:v>101.89288333333333</c:v>
                </c:pt>
                <c:pt idx="125">
                  <c:v>102.22425583333334</c:v>
                </c:pt>
                <c:pt idx="126">
                  <c:v>101.38976833333335</c:v>
                </c:pt>
                <c:pt idx="127">
                  <c:v>102.05435416666667</c:v>
                </c:pt>
                <c:pt idx="128">
                  <c:v>101.68175250000002</c:v>
                </c:pt>
                <c:pt idx="129">
                  <c:v>101.28342583333335</c:v>
                </c:pt>
                <c:pt idx="130">
                  <c:v>100.58382083333333</c:v>
                </c:pt>
                <c:pt idx="131">
                  <c:v>99.34315500000001</c:v>
                </c:pt>
                <c:pt idx="132">
                  <c:v>98.340527500000007</c:v>
                </c:pt>
                <c:pt idx="133">
                  <c:v>97.930478333333326</c:v>
                </c:pt>
                <c:pt idx="134">
                  <c:v>98.556579999999997</c:v>
                </c:pt>
                <c:pt idx="135">
                  <c:v>98.483120833333317</c:v>
                </c:pt>
                <c:pt idx="136">
                  <c:v>98.562127499999988</c:v>
                </c:pt>
                <c:pt idx="137">
                  <c:v>98.200807499999996</c:v>
                </c:pt>
                <c:pt idx="138">
                  <c:v>99.133743333333328</c:v>
                </c:pt>
                <c:pt idx="139">
                  <c:v>99.343408333333329</c:v>
                </c:pt>
                <c:pt idx="140">
                  <c:v>98.684187500000007</c:v>
                </c:pt>
                <c:pt idx="141">
                  <c:v>98.82255583333334</c:v>
                </c:pt>
                <c:pt idx="142">
                  <c:v>99.273298333333329</c:v>
                </c:pt>
                <c:pt idx="143">
                  <c:v>99.20176583333334</c:v>
                </c:pt>
                <c:pt idx="144">
                  <c:v>100.27828916666665</c:v>
                </c:pt>
                <c:pt idx="145">
                  <c:v>100.91543833333334</c:v>
                </c:pt>
                <c:pt idx="146">
                  <c:v>100.44301666666668</c:v>
                </c:pt>
                <c:pt idx="147">
                  <c:v>98.921913333333308</c:v>
                </c:pt>
                <c:pt idx="148">
                  <c:v>98.251932500000009</c:v>
                </c:pt>
                <c:pt idx="149">
                  <c:v>97.873168333333339</c:v>
                </c:pt>
                <c:pt idx="150">
                  <c:v>97.538121666666655</c:v>
                </c:pt>
                <c:pt idx="151">
                  <c:v>96.404640833333346</c:v>
                </c:pt>
                <c:pt idx="152">
                  <c:v>96.459573333333324</c:v>
                </c:pt>
                <c:pt idx="153">
                  <c:v>95.973999166666658</c:v>
                </c:pt>
                <c:pt idx="154">
                  <c:v>95.970106666666666</c:v>
                </c:pt>
                <c:pt idx="155">
                  <c:v>95.740938333333347</c:v>
                </c:pt>
                <c:pt idx="156">
                  <c:v>93.88032166666666</c:v>
                </c:pt>
                <c:pt idx="157">
                  <c:v>92.420855000000003</c:v>
                </c:pt>
                <c:pt idx="158">
                  <c:v>91.920544166666673</c:v>
                </c:pt>
                <c:pt idx="159">
                  <c:v>93.039276666666652</c:v>
                </c:pt>
                <c:pt idx="160">
                  <c:v>93.260127499999996</c:v>
                </c:pt>
                <c:pt idx="161" formatCode="0.00">
                  <c:v>93.594511666666662</c:v>
                </c:pt>
                <c:pt idx="162" formatCode="0.00">
                  <c:v>93.341445833333339</c:v>
                </c:pt>
                <c:pt idx="163" formatCode="0.00">
                  <c:v>93.546846666666667</c:v>
                </c:pt>
                <c:pt idx="164" formatCode="0.00">
                  <c:v>93.172441666666671</c:v>
                </c:pt>
                <c:pt idx="165" formatCode="0.00">
                  <c:v>92.663033333333331</c:v>
                </c:pt>
                <c:pt idx="166" formatCode="0.00">
                  <c:v>91.323246666666662</c:v>
                </c:pt>
                <c:pt idx="167" formatCode="0.00">
                  <c:v>90.923285833333338</c:v>
                </c:pt>
                <c:pt idx="168" formatCode="0.00">
                  <c:v>90.507625833333336</c:v>
                </c:pt>
                <c:pt idx="169" formatCode="0.00">
                  <c:v>90.094238333333337</c:v>
                </c:pt>
                <c:pt idx="170" formatCode="0.00">
                  <c:v>89.714569166666649</c:v>
                </c:pt>
                <c:pt idx="171" formatCode="0.00">
                  <c:v>88.637739999999994</c:v>
                </c:pt>
                <c:pt idx="172" formatCode="0.00">
                  <c:v>87.928576666666672</c:v>
                </c:pt>
                <c:pt idx="173" formatCode="0.00">
                  <c:v>87.558090833333338</c:v>
                </c:pt>
                <c:pt idx="174">
                  <c:v>87.176788333333334</c:v>
                </c:pt>
                <c:pt idx="175">
                  <c:v>86.842063333333343</c:v>
                </c:pt>
                <c:pt idx="176">
                  <c:v>86.692192500000019</c:v>
                </c:pt>
                <c:pt idx="177">
                  <c:v>86.82490833333334</c:v>
                </c:pt>
                <c:pt idx="178">
                  <c:v>87.596034999999986</c:v>
                </c:pt>
                <c:pt idx="179">
                  <c:v>87.615124166666661</c:v>
                </c:pt>
                <c:pt idx="180">
                  <c:v>87.636856666666645</c:v>
                </c:pt>
                <c:pt idx="181">
                  <c:v>89.006756666666661</c:v>
                </c:pt>
                <c:pt idx="182">
                  <c:v>89.007400000000004</c:v>
                </c:pt>
                <c:pt idx="183">
                  <c:v>89.034789166666656</c:v>
                </c:pt>
                <c:pt idx="184">
                  <c:v>89.015215833333329</c:v>
                </c:pt>
                <c:pt idx="185">
                  <c:v>87.869709166666667</c:v>
                </c:pt>
                <c:pt idx="186">
                  <c:v>89.084549166666662</c:v>
                </c:pt>
                <c:pt idx="187">
                  <c:v>90.168667500000012</c:v>
                </c:pt>
                <c:pt idx="188">
                  <c:v>90.624234166666682</c:v>
                </c:pt>
                <c:pt idx="189">
                  <c:v>89.810430833333342</c:v>
                </c:pt>
                <c:pt idx="190">
                  <c:v>89.725078333333329</c:v>
                </c:pt>
                <c:pt idx="191">
                  <c:v>89.410734166666671</c:v>
                </c:pt>
                <c:pt idx="192">
                  <c:v>88.663458333333324</c:v>
                </c:pt>
                <c:pt idx="193">
                  <c:v>88.314135833333339</c:v>
                </c:pt>
                <c:pt idx="194">
                  <c:v>88.963535833333324</c:v>
                </c:pt>
                <c:pt idx="195">
                  <c:v>88.867982500000025</c:v>
                </c:pt>
                <c:pt idx="196">
                  <c:v>89.487349999999992</c:v>
                </c:pt>
                <c:pt idx="197">
                  <c:v>90.665264999999991</c:v>
                </c:pt>
                <c:pt idx="198">
                  <c:v>90.135399166666673</c:v>
                </c:pt>
                <c:pt idx="199">
                  <c:v>89.467163333333346</c:v>
                </c:pt>
                <c:pt idx="200">
                  <c:v>89.019264166666673</c:v>
                </c:pt>
                <c:pt idx="201">
                  <c:v>89.744675833333346</c:v>
                </c:pt>
                <c:pt idx="202">
                  <c:v>90.169169166666663</c:v>
                </c:pt>
                <c:pt idx="203">
                  <c:v>90.885444166666659</c:v>
                </c:pt>
                <c:pt idx="204">
                  <c:v>91.899770833333321</c:v>
                </c:pt>
                <c:pt idx="205">
                  <c:v>92.014116666666666</c:v>
                </c:pt>
                <c:pt idx="206">
                  <c:v>92.282677499999991</c:v>
                </c:pt>
                <c:pt idx="207">
                  <c:v>91.081530000000001</c:v>
                </c:pt>
                <c:pt idx="208">
                  <c:v>88.210047499999988</c:v>
                </c:pt>
                <c:pt idx="209">
                  <c:v>86.326979166666675</c:v>
                </c:pt>
                <c:pt idx="210">
                  <c:v>86.365744166666673</c:v>
                </c:pt>
                <c:pt idx="211">
                  <c:v>87.043872500000006</c:v>
                </c:pt>
                <c:pt idx="212">
                  <c:v>87.421238333333349</c:v>
                </c:pt>
                <c:pt idx="213">
                  <c:v>88.494777499999998</c:v>
                </c:pt>
                <c:pt idx="214">
                  <c:v>89.736819166666677</c:v>
                </c:pt>
                <c:pt idx="215">
                  <c:v>90.911766666666679</c:v>
                </c:pt>
                <c:pt idx="216">
                  <c:v>91.258240833333318</c:v>
                </c:pt>
                <c:pt idx="217">
                  <c:v>90.880376666666663</c:v>
                </c:pt>
                <c:pt idx="218">
                  <c:v>89.974552500000001</c:v>
                </c:pt>
                <c:pt idx="219">
                  <c:v>91.088237499999991</c:v>
                </c:pt>
                <c:pt idx="220">
                  <c:v>93.63603333333333</c:v>
                </c:pt>
                <c:pt idx="221">
                  <c:v>95.435235833333323</c:v>
                </c:pt>
                <c:pt idx="222">
                  <c:v>96.04177</c:v>
                </c:pt>
                <c:pt idx="223">
                  <c:v>95.164540833333319</c:v>
                </c:pt>
                <c:pt idx="224">
                  <c:v>95.191848333333326</c:v>
                </c:pt>
                <c:pt idx="225">
                  <c:v>94.559450833333344</c:v>
                </c:pt>
                <c:pt idx="226">
                  <c:v>93.399631666666664</c:v>
                </c:pt>
                <c:pt idx="227">
                  <c:v>92.012090833333332</c:v>
                </c:pt>
                <c:pt idx="228">
                  <c:v>92.041678333333337</c:v>
                </c:pt>
                <c:pt idx="229">
                  <c:v>91.972472499999995</c:v>
                </c:pt>
                <c:pt idx="230">
                  <c:v>92.919714999999997</c:v>
                </c:pt>
                <c:pt idx="231">
                  <c:v>94.410932500000001</c:v>
                </c:pt>
                <c:pt idx="232">
                  <c:v>95.509749999999997</c:v>
                </c:pt>
                <c:pt idx="233">
                  <c:v>96.830629999999999</c:v>
                </c:pt>
                <c:pt idx="234">
                  <c:v>96.617194999999995</c:v>
                </c:pt>
                <c:pt idx="235">
                  <c:v>97.966278333333321</c:v>
                </c:pt>
                <c:pt idx="236">
                  <c:v>98.999252499999997</c:v>
                </c:pt>
                <c:pt idx="237">
                  <c:v>99.510403333333329</c:v>
                </c:pt>
                <c:pt idx="238">
                  <c:v>99.484817500000005</c:v>
                </c:pt>
                <c:pt idx="239">
                  <c:v>100.26407833333332</c:v>
                </c:pt>
                <c:pt idx="240">
                  <c:v>100</c:v>
                </c:pt>
                <c:pt idx="241">
                  <c:v>100.67463500000001</c:v>
                </c:pt>
                <c:pt idx="242">
                  <c:v>100.89062916666666</c:v>
                </c:pt>
                <c:pt idx="243">
                  <c:v>100.99702000000001</c:v>
                </c:pt>
                <c:pt idx="244">
                  <c:v>100.76061750000001</c:v>
                </c:pt>
                <c:pt idx="245">
                  <c:v>100.59521333333333</c:v>
                </c:pt>
                <c:pt idx="246">
                  <c:v>100.69623666666666</c:v>
                </c:pt>
                <c:pt idx="247">
                  <c:v>100.09997333333332</c:v>
                </c:pt>
                <c:pt idx="248">
                  <c:v>99.612396666666669</c:v>
                </c:pt>
                <c:pt idx="249">
                  <c:v>99.470444166666667</c:v>
                </c:pt>
                <c:pt idx="250">
                  <c:v>100.34357666666669</c:v>
                </c:pt>
                <c:pt idx="251">
                  <c:v>100.98861166666667</c:v>
                </c:pt>
                <c:pt idx="252">
                  <c:v>92.025854166666662</c:v>
                </c:pt>
                <c:pt idx="253">
                  <c:v>93.283835833333342</c:v>
                </c:pt>
                <c:pt idx="254">
                  <c:v>94.754296666666662</c:v>
                </c:pt>
                <c:pt idx="255">
                  <c:v>94.611841666666649</c:v>
                </c:pt>
                <c:pt idx="256">
                  <c:v>95.810326666666654</c:v>
                </c:pt>
                <c:pt idx="257">
                  <c:v>95.279199166666658</c:v>
                </c:pt>
                <c:pt idx="258">
                  <c:v>95.655323333333328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46-4FF5-889B-3798700C2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9852720"/>
        <c:axId val="329854288"/>
      </c:lineChart>
      <c:dateAx>
        <c:axId val="329852720"/>
        <c:scaling>
          <c:orientation val="minMax"/>
          <c:max val="45444"/>
          <c:min val="40330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29854288"/>
        <c:crosses val="autoZero"/>
        <c:auto val="1"/>
        <c:lblOffset val="100"/>
        <c:baseTimeUnit val="months"/>
        <c:majorUnit val="6"/>
        <c:majorTimeUnit val="months"/>
        <c:minorUnit val="6"/>
        <c:minorTimeUnit val="months"/>
      </c:dateAx>
      <c:valAx>
        <c:axId val="329854288"/>
        <c:scaling>
          <c:orientation val="minMax"/>
          <c:min val="7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2985272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706136836861179E-2"/>
          <c:y val="0.81231152327353684"/>
          <c:w val="0.97426633122968709"/>
          <c:h val="0.159996162324933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round/>
    </a:ln>
    <a:effectLst/>
  </c:spPr>
  <c:txPr>
    <a:bodyPr/>
    <a:lstStyle/>
    <a:p>
      <a:pPr>
        <a:defRPr sz="900" b="0">
          <a:ln>
            <a:noFill/>
          </a:ln>
        </a:defRPr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'1. Alimentos '!$R$22</c:f>
              <c:strCache>
                <c:ptCount val="1"/>
                <c:pt idx="0">
                  <c:v>EXPORTAÇÕES - Índice Média Móvel 12 meses (MÉDIA DE 2012=100)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'1. Alimentos '!$S$20:$FY$20</c:f>
              <c:numCache>
                <c:formatCode>[$-416]mmm\-yy;@</c:formatCode>
                <c:ptCount val="163"/>
                <c:pt idx="0">
                  <c:v>40513</c:v>
                </c:pt>
                <c:pt idx="1">
                  <c:v>40544</c:v>
                </c:pt>
                <c:pt idx="2">
                  <c:v>40575</c:v>
                </c:pt>
                <c:pt idx="3">
                  <c:v>40603</c:v>
                </c:pt>
                <c:pt idx="4">
                  <c:v>40634</c:v>
                </c:pt>
                <c:pt idx="5">
                  <c:v>40664</c:v>
                </c:pt>
                <c:pt idx="6">
                  <c:v>40695</c:v>
                </c:pt>
                <c:pt idx="7">
                  <c:v>40725</c:v>
                </c:pt>
                <c:pt idx="8">
                  <c:v>40756</c:v>
                </c:pt>
                <c:pt idx="9">
                  <c:v>40787</c:v>
                </c:pt>
                <c:pt idx="10">
                  <c:v>40817</c:v>
                </c:pt>
                <c:pt idx="11">
                  <c:v>40848</c:v>
                </c:pt>
                <c:pt idx="12">
                  <c:v>40878</c:v>
                </c:pt>
                <c:pt idx="13">
                  <c:v>40909</c:v>
                </c:pt>
                <c:pt idx="14">
                  <c:v>40940</c:v>
                </c:pt>
                <c:pt idx="15">
                  <c:v>40969</c:v>
                </c:pt>
                <c:pt idx="16">
                  <c:v>41000</c:v>
                </c:pt>
                <c:pt idx="17">
                  <c:v>41030</c:v>
                </c:pt>
                <c:pt idx="18">
                  <c:v>41061</c:v>
                </c:pt>
                <c:pt idx="19">
                  <c:v>41091</c:v>
                </c:pt>
                <c:pt idx="20">
                  <c:v>41122</c:v>
                </c:pt>
                <c:pt idx="21">
                  <c:v>41153</c:v>
                </c:pt>
                <c:pt idx="22">
                  <c:v>41183</c:v>
                </c:pt>
                <c:pt idx="23">
                  <c:v>41214</c:v>
                </c:pt>
                <c:pt idx="24">
                  <c:v>41244</c:v>
                </c:pt>
                <c:pt idx="25">
                  <c:v>41275</c:v>
                </c:pt>
                <c:pt idx="26">
                  <c:v>41306</c:v>
                </c:pt>
                <c:pt idx="27">
                  <c:v>41334</c:v>
                </c:pt>
                <c:pt idx="28">
                  <c:v>41365</c:v>
                </c:pt>
                <c:pt idx="29">
                  <c:v>41395</c:v>
                </c:pt>
                <c:pt idx="30">
                  <c:v>41426</c:v>
                </c:pt>
                <c:pt idx="31">
                  <c:v>41456</c:v>
                </c:pt>
                <c:pt idx="32">
                  <c:v>41487</c:v>
                </c:pt>
                <c:pt idx="33">
                  <c:v>41518</c:v>
                </c:pt>
                <c:pt idx="34">
                  <c:v>41548</c:v>
                </c:pt>
                <c:pt idx="35">
                  <c:v>41579</c:v>
                </c:pt>
                <c:pt idx="36">
                  <c:v>41609</c:v>
                </c:pt>
                <c:pt idx="37">
                  <c:v>41640</c:v>
                </c:pt>
                <c:pt idx="38">
                  <c:v>41671</c:v>
                </c:pt>
                <c:pt idx="39">
                  <c:v>41699</c:v>
                </c:pt>
                <c:pt idx="40">
                  <c:v>41730</c:v>
                </c:pt>
                <c:pt idx="41">
                  <c:v>41760</c:v>
                </c:pt>
                <c:pt idx="42">
                  <c:v>41791</c:v>
                </c:pt>
                <c:pt idx="43">
                  <c:v>41821</c:v>
                </c:pt>
                <c:pt idx="44">
                  <c:v>41852</c:v>
                </c:pt>
                <c:pt idx="45">
                  <c:v>41883</c:v>
                </c:pt>
                <c:pt idx="46">
                  <c:v>41913</c:v>
                </c:pt>
                <c:pt idx="47">
                  <c:v>41944</c:v>
                </c:pt>
                <c:pt idx="48">
                  <c:v>41974</c:v>
                </c:pt>
                <c:pt idx="49">
                  <c:v>42005</c:v>
                </c:pt>
                <c:pt idx="50">
                  <c:v>42036</c:v>
                </c:pt>
                <c:pt idx="51">
                  <c:v>42064</c:v>
                </c:pt>
                <c:pt idx="52">
                  <c:v>42095</c:v>
                </c:pt>
                <c:pt idx="53">
                  <c:v>42125</c:v>
                </c:pt>
                <c:pt idx="54">
                  <c:v>42156</c:v>
                </c:pt>
                <c:pt idx="55">
                  <c:v>42186</c:v>
                </c:pt>
                <c:pt idx="56">
                  <c:v>42217</c:v>
                </c:pt>
                <c:pt idx="57">
                  <c:v>42248</c:v>
                </c:pt>
                <c:pt idx="58">
                  <c:v>42278</c:v>
                </c:pt>
                <c:pt idx="59">
                  <c:v>42309</c:v>
                </c:pt>
                <c:pt idx="60">
                  <c:v>42339</c:v>
                </c:pt>
                <c:pt idx="61">
                  <c:v>42370</c:v>
                </c:pt>
                <c:pt idx="62">
                  <c:v>42401</c:v>
                </c:pt>
                <c:pt idx="63">
                  <c:v>42430</c:v>
                </c:pt>
                <c:pt idx="64">
                  <c:v>42461</c:v>
                </c:pt>
                <c:pt idx="65">
                  <c:v>42491</c:v>
                </c:pt>
                <c:pt idx="66">
                  <c:v>42522</c:v>
                </c:pt>
                <c:pt idx="67">
                  <c:v>42552</c:v>
                </c:pt>
                <c:pt idx="68">
                  <c:v>42583</c:v>
                </c:pt>
                <c:pt idx="69">
                  <c:v>42614</c:v>
                </c:pt>
                <c:pt idx="70">
                  <c:v>42644</c:v>
                </c:pt>
                <c:pt idx="71">
                  <c:v>42675</c:v>
                </c:pt>
                <c:pt idx="72">
                  <c:v>42705</c:v>
                </c:pt>
                <c:pt idx="73">
                  <c:v>42736</c:v>
                </c:pt>
                <c:pt idx="74">
                  <c:v>42767</c:v>
                </c:pt>
                <c:pt idx="75">
                  <c:v>42795</c:v>
                </c:pt>
                <c:pt idx="76">
                  <c:v>42826</c:v>
                </c:pt>
                <c:pt idx="77">
                  <c:v>42856</c:v>
                </c:pt>
                <c:pt idx="78">
                  <c:v>42887</c:v>
                </c:pt>
                <c:pt idx="79">
                  <c:v>42917</c:v>
                </c:pt>
                <c:pt idx="80">
                  <c:v>42948</c:v>
                </c:pt>
                <c:pt idx="81">
                  <c:v>42979</c:v>
                </c:pt>
                <c:pt idx="82">
                  <c:v>43009</c:v>
                </c:pt>
                <c:pt idx="83">
                  <c:v>43040</c:v>
                </c:pt>
                <c:pt idx="84">
                  <c:v>43070</c:v>
                </c:pt>
                <c:pt idx="85">
                  <c:v>43101</c:v>
                </c:pt>
                <c:pt idx="86">
                  <c:v>43132</c:v>
                </c:pt>
                <c:pt idx="87">
                  <c:v>43175</c:v>
                </c:pt>
                <c:pt idx="88">
                  <c:v>43206</c:v>
                </c:pt>
                <c:pt idx="89">
                  <c:v>43236</c:v>
                </c:pt>
                <c:pt idx="90">
                  <c:v>43267</c:v>
                </c:pt>
                <c:pt idx="91">
                  <c:v>43297</c:v>
                </c:pt>
                <c:pt idx="92">
                  <c:v>43328</c:v>
                </c:pt>
                <c:pt idx="93">
                  <c:v>43359</c:v>
                </c:pt>
                <c:pt idx="94" formatCode="[$-416]mmmm\-yy;@">
                  <c:v>43374</c:v>
                </c:pt>
                <c:pt idx="95" formatCode="[$-416]mmmm\-yy;@">
                  <c:v>43405</c:v>
                </c:pt>
                <c:pt idx="96" formatCode="[$-416]mmmm\-yy;@">
                  <c:v>43435</c:v>
                </c:pt>
                <c:pt idx="97" formatCode="[$-416]mmmm\-yy;@">
                  <c:v>43466</c:v>
                </c:pt>
                <c:pt idx="98" formatCode="[$-416]mmmm\-yy;@">
                  <c:v>43497</c:v>
                </c:pt>
                <c:pt idx="99" formatCode="[$-416]mmmm\-yy;@">
                  <c:v>43525</c:v>
                </c:pt>
                <c:pt idx="100" formatCode="[$-416]mmmm\-yy;@">
                  <c:v>43556</c:v>
                </c:pt>
                <c:pt idx="101" formatCode="[$-416]mmmm\-yy;@">
                  <c:v>43586</c:v>
                </c:pt>
                <c:pt idx="102" formatCode="[$-416]mmmm\-yy;@">
                  <c:v>43617</c:v>
                </c:pt>
                <c:pt idx="103" formatCode="[$-416]mmmm\-yy;@">
                  <c:v>43647</c:v>
                </c:pt>
                <c:pt idx="104" formatCode="[$-416]mmmm\-yy;@">
                  <c:v>43678</c:v>
                </c:pt>
                <c:pt idx="105" formatCode="[$-416]mmmm\-yy;@">
                  <c:v>43709</c:v>
                </c:pt>
                <c:pt idx="106" formatCode="[$-416]mmmm\-yy;@">
                  <c:v>43739</c:v>
                </c:pt>
                <c:pt idx="107" formatCode="[$-416]mmmm\-yy;@">
                  <c:v>43770</c:v>
                </c:pt>
                <c:pt idx="108" formatCode="[$-416]mmmm\-yy;@">
                  <c:v>43800</c:v>
                </c:pt>
                <c:pt idx="109" formatCode="[$-416]mmmm\-yy;@">
                  <c:v>43831</c:v>
                </c:pt>
                <c:pt idx="110" formatCode="[$-416]mmmm\-yy;@">
                  <c:v>43862</c:v>
                </c:pt>
                <c:pt idx="111" formatCode="[$-416]mmmm\-yy;@">
                  <c:v>43891</c:v>
                </c:pt>
                <c:pt idx="112" formatCode="[$-416]mmmm\-yy;@">
                  <c:v>43923</c:v>
                </c:pt>
                <c:pt idx="113" formatCode="[$-416]mmmm\-yy;@">
                  <c:v>43954</c:v>
                </c:pt>
                <c:pt idx="114" formatCode="[$-416]mmmm\-yy;@">
                  <c:v>43986</c:v>
                </c:pt>
                <c:pt idx="115" formatCode="[$-416]mmmm\-yy;@">
                  <c:v>44013</c:v>
                </c:pt>
                <c:pt idx="116" formatCode="[$-416]mmmm\-yy;@">
                  <c:v>44044</c:v>
                </c:pt>
                <c:pt idx="117" formatCode="[$-416]mmmm\-yy;@">
                  <c:v>44075</c:v>
                </c:pt>
                <c:pt idx="118" formatCode="[$-416]mmmm\-yy;@">
                  <c:v>44105</c:v>
                </c:pt>
                <c:pt idx="119" formatCode="[$-416]mmmm\-yy;@">
                  <c:v>44136</c:v>
                </c:pt>
                <c:pt idx="120" formatCode="[$-416]mmmm\-yy;@">
                  <c:v>44166</c:v>
                </c:pt>
                <c:pt idx="121" formatCode="[$-416]mmmm\-yy;@">
                  <c:v>44197</c:v>
                </c:pt>
                <c:pt idx="122" formatCode="[$-416]mmmm\-yy;@">
                  <c:v>44228</c:v>
                </c:pt>
                <c:pt idx="123" formatCode="[$-416]mmmm\-yy;@">
                  <c:v>44256</c:v>
                </c:pt>
                <c:pt idx="124" formatCode="[$-416]mmmm\-yy;@">
                  <c:v>44287</c:v>
                </c:pt>
                <c:pt idx="125" formatCode="[$-416]mmmm\-yy;@">
                  <c:v>44317</c:v>
                </c:pt>
                <c:pt idx="126" formatCode="[$-416]mmmm\-yy;@">
                  <c:v>44348</c:v>
                </c:pt>
                <c:pt idx="127" formatCode="[$-416]mmmm\-yy;@">
                  <c:v>44378</c:v>
                </c:pt>
                <c:pt idx="128" formatCode="[$-416]mmmm\-yy;@">
                  <c:v>44409</c:v>
                </c:pt>
                <c:pt idx="129" formatCode="[$-416]mmmm\-yy;@">
                  <c:v>44440</c:v>
                </c:pt>
                <c:pt idx="130" formatCode="[$-416]mmmm\-yy;@">
                  <c:v>44470</c:v>
                </c:pt>
                <c:pt idx="131" formatCode="[$-416]mmmm\-yy;@">
                  <c:v>44501</c:v>
                </c:pt>
                <c:pt idx="132" formatCode="[$-416]mmmm\-yy;@">
                  <c:v>44531</c:v>
                </c:pt>
                <c:pt idx="133" formatCode="[$-416]mmmm\-yy;@">
                  <c:v>44562</c:v>
                </c:pt>
                <c:pt idx="134" formatCode="[$-416]mmmm\-yy;@">
                  <c:v>44593</c:v>
                </c:pt>
                <c:pt idx="135" formatCode="[$-416]mmmm\-yy;@">
                  <c:v>44621</c:v>
                </c:pt>
                <c:pt idx="136" formatCode="[$-416]mmmm\-yy;@">
                  <c:v>44652</c:v>
                </c:pt>
                <c:pt idx="137" formatCode="[$-416]mmmm\-yy;@">
                  <c:v>44682</c:v>
                </c:pt>
                <c:pt idx="138" formatCode="[$-416]mmmm\-yy;@">
                  <c:v>44713</c:v>
                </c:pt>
                <c:pt idx="139" formatCode="[$-416]mmmm\-yy;@">
                  <c:v>44743</c:v>
                </c:pt>
                <c:pt idx="140" formatCode="[$-416]mmmm\-yy;@">
                  <c:v>44774</c:v>
                </c:pt>
                <c:pt idx="141" formatCode="[$-416]mmmm\-yy;@">
                  <c:v>44805</c:v>
                </c:pt>
                <c:pt idx="142" formatCode="[$-416]mmmm\-yy;@">
                  <c:v>44835</c:v>
                </c:pt>
                <c:pt idx="143" formatCode="[$-416]mmmm\-yy;@">
                  <c:v>44866</c:v>
                </c:pt>
                <c:pt idx="144" formatCode="[$-416]mmmm\-yy;@">
                  <c:v>44896</c:v>
                </c:pt>
                <c:pt idx="145" formatCode="[$-416]mmmm\-yy;@">
                  <c:v>44927</c:v>
                </c:pt>
                <c:pt idx="146" formatCode="[$-416]mmmm\-yy;@">
                  <c:v>44958</c:v>
                </c:pt>
                <c:pt idx="147" formatCode="[$-416]mmmm\-yy;@">
                  <c:v>44986</c:v>
                </c:pt>
                <c:pt idx="148" formatCode="[$-416]mmmm\-yy;@">
                  <c:v>45017</c:v>
                </c:pt>
                <c:pt idx="149" formatCode="[$-416]mmmm\-yy;@">
                  <c:v>45047</c:v>
                </c:pt>
                <c:pt idx="150" formatCode="[$-416]mmmm\-yy;@">
                  <c:v>45078</c:v>
                </c:pt>
                <c:pt idx="151" formatCode="[$-416]mmmm\-yy;@">
                  <c:v>45108</c:v>
                </c:pt>
                <c:pt idx="152" formatCode="[$-416]mmmm\-yy;@">
                  <c:v>45139</c:v>
                </c:pt>
                <c:pt idx="153" formatCode="[$-416]mmmm\-yy;@">
                  <c:v>45170</c:v>
                </c:pt>
                <c:pt idx="154" formatCode="[$-416]mmmm\-yy;@">
                  <c:v>45200</c:v>
                </c:pt>
                <c:pt idx="155" formatCode="[$-416]mmmm\-yy;@">
                  <c:v>45231</c:v>
                </c:pt>
                <c:pt idx="156" formatCode="[$-416]mmmm\-yy;@">
                  <c:v>45261</c:v>
                </c:pt>
                <c:pt idx="157" formatCode="[$-416]mmmm\-yy;@">
                  <c:v>45292</c:v>
                </c:pt>
                <c:pt idx="158" formatCode="[$-416]mmmm\-yy;@">
                  <c:v>45323</c:v>
                </c:pt>
                <c:pt idx="159" formatCode="[$-416]mmmm\-yy;@">
                  <c:v>45352</c:v>
                </c:pt>
                <c:pt idx="160" formatCode="[$-416]mmmm\-yy;@">
                  <c:v>45383</c:v>
                </c:pt>
                <c:pt idx="161" formatCode="[$-416]mmmm\-yy;@">
                  <c:v>45413</c:v>
                </c:pt>
                <c:pt idx="162" formatCode="[$-416]mmmm\-yy;@">
                  <c:v>45444</c:v>
                </c:pt>
              </c:numCache>
            </c:numRef>
          </c:cat>
          <c:val>
            <c:numRef>
              <c:f>'1. Alimentos '!$S$22:$FY$22</c:f>
              <c:numCache>
                <c:formatCode>#,##0.00_ ;[Red]\-#,##0.00\ </c:formatCode>
                <c:ptCount val="163"/>
                <c:pt idx="0">
                  <c:v>95.229128989629658</c:v>
                </c:pt>
                <c:pt idx="1">
                  <c:v>94.473817294033267</c:v>
                </c:pt>
                <c:pt idx="2">
                  <c:v>96.304646273466062</c:v>
                </c:pt>
                <c:pt idx="3">
                  <c:v>94.637899867428644</c:v>
                </c:pt>
                <c:pt idx="4">
                  <c:v>92.559050537235251</c:v>
                </c:pt>
                <c:pt idx="5">
                  <c:v>90.320973536693415</c:v>
                </c:pt>
                <c:pt idx="6">
                  <c:v>85.992510466850845</c:v>
                </c:pt>
                <c:pt idx="7">
                  <c:v>87.23060807538387</c:v>
                </c:pt>
                <c:pt idx="8">
                  <c:v>84.588985093965576</c:v>
                </c:pt>
                <c:pt idx="9">
                  <c:v>83.655664301164492</c:v>
                </c:pt>
                <c:pt idx="10">
                  <c:v>85.88777704010208</c:v>
                </c:pt>
                <c:pt idx="11">
                  <c:v>85.777623400750201</c:v>
                </c:pt>
                <c:pt idx="12">
                  <c:v>86.770514916965226</c:v>
                </c:pt>
                <c:pt idx="13">
                  <c:v>88.039154234523338</c:v>
                </c:pt>
                <c:pt idx="14">
                  <c:v>86.905734382037167</c:v>
                </c:pt>
                <c:pt idx="15">
                  <c:v>88.908774348922591</c:v>
                </c:pt>
                <c:pt idx="16">
                  <c:v>90.242797615532666</c:v>
                </c:pt>
                <c:pt idx="17">
                  <c:v>92.286512219450586</c:v>
                </c:pt>
                <c:pt idx="18">
                  <c:v>93.542890095629005</c:v>
                </c:pt>
                <c:pt idx="19">
                  <c:v>91.921597773134593</c:v>
                </c:pt>
                <c:pt idx="20">
                  <c:v>93.981556547148713</c:v>
                </c:pt>
                <c:pt idx="21">
                  <c:v>93.319648368755267</c:v>
                </c:pt>
                <c:pt idx="22">
                  <c:v>95.832798240187458</c:v>
                </c:pt>
                <c:pt idx="23">
                  <c:v>99.572417794156038</c:v>
                </c:pt>
                <c:pt idx="24">
                  <c:v>100.00000000000006</c:v>
                </c:pt>
                <c:pt idx="25">
                  <c:v>102.21788242268859</c:v>
                </c:pt>
                <c:pt idx="26">
                  <c:v>103.61244579570804</c:v>
                </c:pt>
                <c:pt idx="27">
                  <c:v>103.23220408681726</c:v>
                </c:pt>
                <c:pt idx="28">
                  <c:v>106.46730526221639</c:v>
                </c:pt>
                <c:pt idx="29">
                  <c:v>109.61651440969332</c:v>
                </c:pt>
                <c:pt idx="30">
                  <c:v>110.0438339923805</c:v>
                </c:pt>
                <c:pt idx="31">
                  <c:v>111.13014414168441</c:v>
                </c:pt>
                <c:pt idx="32">
                  <c:v>109.752359893652</c:v>
                </c:pt>
                <c:pt idx="33">
                  <c:v>112.10362427956818</c:v>
                </c:pt>
                <c:pt idx="34">
                  <c:v>113.43015289329078</c:v>
                </c:pt>
                <c:pt idx="35">
                  <c:v>113.61261798162523</c:v>
                </c:pt>
                <c:pt idx="36">
                  <c:v>112.56781851302998</c:v>
                </c:pt>
                <c:pt idx="37">
                  <c:v>110.0155240271684</c:v>
                </c:pt>
                <c:pt idx="38">
                  <c:v>110.21898336059134</c:v>
                </c:pt>
                <c:pt idx="39">
                  <c:v>108.60210979253195</c:v>
                </c:pt>
                <c:pt idx="40">
                  <c:v>107.30945268401355</c:v>
                </c:pt>
                <c:pt idx="41">
                  <c:v>103.1549982860122</c:v>
                </c:pt>
                <c:pt idx="42">
                  <c:v>103.8604609849466</c:v>
                </c:pt>
                <c:pt idx="43">
                  <c:v>103.81292004888769</c:v>
                </c:pt>
                <c:pt idx="44">
                  <c:v>102.03755395868966</c:v>
                </c:pt>
                <c:pt idx="45">
                  <c:v>100.60709318306742</c:v>
                </c:pt>
                <c:pt idx="46">
                  <c:v>97.100432781456206</c:v>
                </c:pt>
                <c:pt idx="47">
                  <c:v>94.434464252428441</c:v>
                </c:pt>
                <c:pt idx="48">
                  <c:v>94.45011288119656</c:v>
                </c:pt>
                <c:pt idx="49">
                  <c:v>94.159362870273483</c:v>
                </c:pt>
                <c:pt idx="50">
                  <c:v>92.284374611968019</c:v>
                </c:pt>
                <c:pt idx="51">
                  <c:v>93.638078516308838</c:v>
                </c:pt>
                <c:pt idx="52">
                  <c:v>93.25583991285761</c:v>
                </c:pt>
                <c:pt idx="53">
                  <c:v>94.982535431031465</c:v>
                </c:pt>
                <c:pt idx="54">
                  <c:v>94.524257653648405</c:v>
                </c:pt>
                <c:pt idx="55">
                  <c:v>96.071313771014943</c:v>
                </c:pt>
                <c:pt idx="56">
                  <c:v>97.84864111669269</c:v>
                </c:pt>
                <c:pt idx="57">
                  <c:v>97.083355025551427</c:v>
                </c:pt>
                <c:pt idx="58">
                  <c:v>97.948925065660958</c:v>
                </c:pt>
                <c:pt idx="59">
                  <c:v>99.406057637716245</c:v>
                </c:pt>
                <c:pt idx="60">
                  <c:v>98.95450200542281</c:v>
                </c:pt>
                <c:pt idx="61">
                  <c:v>98.945986354319587</c:v>
                </c:pt>
                <c:pt idx="62">
                  <c:v>99.895375333894165</c:v>
                </c:pt>
                <c:pt idx="63">
                  <c:v>101.28156954472148</c:v>
                </c:pt>
                <c:pt idx="64">
                  <c:v>100.15752289335653</c:v>
                </c:pt>
                <c:pt idx="65">
                  <c:v>99.074174966126861</c:v>
                </c:pt>
                <c:pt idx="66">
                  <c:v>97.18290972519226</c:v>
                </c:pt>
                <c:pt idx="67">
                  <c:v>93.920285716691311</c:v>
                </c:pt>
                <c:pt idx="68">
                  <c:v>93.433505031486746</c:v>
                </c:pt>
                <c:pt idx="69">
                  <c:v>93.683603263546374</c:v>
                </c:pt>
                <c:pt idx="70">
                  <c:v>91.226135646035402</c:v>
                </c:pt>
                <c:pt idx="71">
                  <c:v>89.591760094117376</c:v>
                </c:pt>
                <c:pt idx="72">
                  <c:v>88.749002629573056</c:v>
                </c:pt>
                <c:pt idx="73">
                  <c:v>88.802420695828516</c:v>
                </c:pt>
                <c:pt idx="74">
                  <c:v>88.53924095485263</c:v>
                </c:pt>
                <c:pt idx="75">
                  <c:v>86.313005100324844</c:v>
                </c:pt>
                <c:pt idx="76">
                  <c:v>85.162816077215524</c:v>
                </c:pt>
                <c:pt idx="77">
                  <c:v>84.497751259417853</c:v>
                </c:pt>
                <c:pt idx="78">
                  <c:v>84.609691768540728</c:v>
                </c:pt>
                <c:pt idx="79">
                  <c:v>85.442182351291549</c:v>
                </c:pt>
                <c:pt idx="80">
                  <c:v>85.788273095427925</c:v>
                </c:pt>
                <c:pt idx="81">
                  <c:v>84.877096706875349</c:v>
                </c:pt>
                <c:pt idx="82">
                  <c:v>84.742047449137175</c:v>
                </c:pt>
                <c:pt idx="83">
                  <c:v>85.788243969696438</c:v>
                </c:pt>
                <c:pt idx="84">
                  <c:v>86.930341569656392</c:v>
                </c:pt>
                <c:pt idx="85">
                  <c:v>87.662057613058892</c:v>
                </c:pt>
                <c:pt idx="86">
                  <c:v>87.191801171967583</c:v>
                </c:pt>
                <c:pt idx="87">
                  <c:v>86.928442744014603</c:v>
                </c:pt>
                <c:pt idx="88">
                  <c:v>87.432819426514868</c:v>
                </c:pt>
                <c:pt idx="89">
                  <c:v>85.008177737316032</c:v>
                </c:pt>
                <c:pt idx="90">
                  <c:v>83.641217446776707</c:v>
                </c:pt>
                <c:pt idx="91">
                  <c:v>82.665152000820569</c:v>
                </c:pt>
                <c:pt idx="92">
                  <c:v>82.309065231904114</c:v>
                </c:pt>
                <c:pt idx="93">
                  <c:v>81.967445963463561</c:v>
                </c:pt>
                <c:pt idx="94">
                  <c:v>84.173385853098125</c:v>
                </c:pt>
                <c:pt idx="95">
                  <c:v>83.688630696611952</c:v>
                </c:pt>
                <c:pt idx="96">
                  <c:v>83.878218808247368</c:v>
                </c:pt>
                <c:pt idx="97">
                  <c:v>84.093479101548468</c:v>
                </c:pt>
                <c:pt idx="98">
                  <c:v>84.703447989749336</c:v>
                </c:pt>
                <c:pt idx="99">
                  <c:v>86.151259221690495</c:v>
                </c:pt>
                <c:pt idx="100">
                  <c:v>87.182572616356694</c:v>
                </c:pt>
                <c:pt idx="101">
                  <c:v>90.10033764108681</c:v>
                </c:pt>
                <c:pt idx="102">
                  <c:v>92.016378679360443</c:v>
                </c:pt>
                <c:pt idx="103">
                  <c:v>93.497493894868796</c:v>
                </c:pt>
                <c:pt idx="104">
                  <c:v>94.975015093427203</c:v>
                </c:pt>
                <c:pt idx="105">
                  <c:v>96.931459543039736</c:v>
                </c:pt>
                <c:pt idx="106">
                  <c:v>96.509839018038932</c:v>
                </c:pt>
                <c:pt idx="107">
                  <c:v>98.190675150296684</c:v>
                </c:pt>
                <c:pt idx="108">
                  <c:v>99.938703730612588</c:v>
                </c:pt>
                <c:pt idx="109">
                  <c:v>100.08956051826152</c:v>
                </c:pt>
                <c:pt idx="110">
                  <c:v>101.70231138204254</c:v>
                </c:pt>
                <c:pt idx="111">
                  <c:v>102.62467659853867</c:v>
                </c:pt>
                <c:pt idx="112">
                  <c:v>102.12930640330846</c:v>
                </c:pt>
                <c:pt idx="113">
                  <c:v>102.24402037027119</c:v>
                </c:pt>
                <c:pt idx="114">
                  <c:v>102.76714800206906</c:v>
                </c:pt>
                <c:pt idx="115">
                  <c:v>103.74251123524175</c:v>
                </c:pt>
                <c:pt idx="116">
                  <c:v>102.07675424382097</c:v>
                </c:pt>
                <c:pt idx="117">
                  <c:v>101.69202065893302</c:v>
                </c:pt>
                <c:pt idx="118">
                  <c:v>100.97879564532566</c:v>
                </c:pt>
                <c:pt idx="119">
                  <c:v>100.59021230236023</c:v>
                </c:pt>
                <c:pt idx="120">
                  <c:v>99.912396558843284</c:v>
                </c:pt>
                <c:pt idx="121">
                  <c:v>99.492591660664814</c:v>
                </c:pt>
                <c:pt idx="122">
                  <c:v>97.657790767133079</c:v>
                </c:pt>
                <c:pt idx="123">
                  <c:v>96.801795596184277</c:v>
                </c:pt>
                <c:pt idx="124">
                  <c:v>96.492060524071334</c:v>
                </c:pt>
                <c:pt idx="125">
                  <c:v>95.904127648156262</c:v>
                </c:pt>
                <c:pt idx="126">
                  <c:v>94.808719456012895</c:v>
                </c:pt>
                <c:pt idx="127">
                  <c:v>93.351880722033414</c:v>
                </c:pt>
                <c:pt idx="128">
                  <c:v>94.338555676531428</c:v>
                </c:pt>
                <c:pt idx="129">
                  <c:v>93.948349526459694</c:v>
                </c:pt>
                <c:pt idx="130">
                  <c:v>94.900960893397766</c:v>
                </c:pt>
                <c:pt idx="131">
                  <c:v>94.467602452823613</c:v>
                </c:pt>
                <c:pt idx="132">
                  <c:v>96.234264250577397</c:v>
                </c:pt>
                <c:pt idx="133">
                  <c:v>97.125709983792873</c:v>
                </c:pt>
                <c:pt idx="134">
                  <c:v>98.051418760526914</c:v>
                </c:pt>
                <c:pt idx="135">
                  <c:v>98.430815700311371</c:v>
                </c:pt>
                <c:pt idx="136">
                  <c:v>100.622974694794</c:v>
                </c:pt>
                <c:pt idx="137">
                  <c:v>103.40786444570949</c:v>
                </c:pt>
                <c:pt idx="138">
                  <c:v>107.68398697846801</c:v>
                </c:pt>
                <c:pt idx="139">
                  <c:v>110.15418254063587</c:v>
                </c:pt>
                <c:pt idx="140">
                  <c:v>112.51465876866301</c:v>
                </c:pt>
                <c:pt idx="141">
                  <c:v>116.87728005396953</c:v>
                </c:pt>
                <c:pt idx="142">
                  <c:v>119.82697892395346</c:v>
                </c:pt>
                <c:pt idx="143">
                  <c:v>121.90874586592354</c:v>
                </c:pt>
                <c:pt idx="144">
                  <c:v>122.94556500698656</c:v>
                </c:pt>
                <c:pt idx="145">
                  <c:v>124.95877034573215</c:v>
                </c:pt>
                <c:pt idx="146">
                  <c:v>126.44022953981612</c:v>
                </c:pt>
                <c:pt idx="147">
                  <c:v>129.30011976980074</c:v>
                </c:pt>
                <c:pt idx="148">
                  <c:v>130.94424224161398</c:v>
                </c:pt>
                <c:pt idx="149">
                  <c:v>131.81774652423758</c:v>
                </c:pt>
                <c:pt idx="150">
                  <c:v>129.46355285167346</c:v>
                </c:pt>
                <c:pt idx="151">
                  <c:v>130.70094910767671</c:v>
                </c:pt>
                <c:pt idx="152">
                  <c:v>129.93538515459923</c:v>
                </c:pt>
                <c:pt idx="153">
                  <c:v>127.56664459243461</c:v>
                </c:pt>
                <c:pt idx="154">
                  <c:v>125.66990039586044</c:v>
                </c:pt>
                <c:pt idx="155">
                  <c:v>124.11458166486375</c:v>
                </c:pt>
                <c:pt idx="156">
                  <c:v>123.57235468103096</c:v>
                </c:pt>
                <c:pt idx="157">
                  <c:v>121.84378135198362</c:v>
                </c:pt>
                <c:pt idx="158">
                  <c:v>120.61451719683907</c:v>
                </c:pt>
                <c:pt idx="159">
                  <c:v>117.44507746374796</c:v>
                </c:pt>
                <c:pt idx="160">
                  <c:v>116.91818548477299</c:v>
                </c:pt>
                <c:pt idx="161">
                  <c:v>116.89055745493636</c:v>
                </c:pt>
                <c:pt idx="162">
                  <c:v>117.07075196514916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3F-445B-A058-CC8CA25C4D45}"/>
            </c:ext>
          </c:extLst>
        </c:ser>
        <c:ser>
          <c:idx val="1"/>
          <c:order val="1"/>
          <c:tx>
            <c:strRef>
              <c:f>'1. Alimentos '!$R$23</c:f>
              <c:strCache>
                <c:ptCount val="1"/>
                <c:pt idx="0">
                  <c:v>IMPORTAÇÕES-Índice Média Móvel 12 meses (MÉDIA DE 2012=100)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'1. Alimentos '!$S$20:$FY$20</c:f>
              <c:numCache>
                <c:formatCode>[$-416]mmm\-yy;@</c:formatCode>
                <c:ptCount val="163"/>
                <c:pt idx="0">
                  <c:v>40513</c:v>
                </c:pt>
                <c:pt idx="1">
                  <c:v>40544</c:v>
                </c:pt>
                <c:pt idx="2">
                  <c:v>40575</c:v>
                </c:pt>
                <c:pt idx="3">
                  <c:v>40603</c:v>
                </c:pt>
                <c:pt idx="4">
                  <c:v>40634</c:v>
                </c:pt>
                <c:pt idx="5">
                  <c:v>40664</c:v>
                </c:pt>
                <c:pt idx="6">
                  <c:v>40695</c:v>
                </c:pt>
                <c:pt idx="7">
                  <c:v>40725</c:v>
                </c:pt>
                <c:pt idx="8">
                  <c:v>40756</c:v>
                </c:pt>
                <c:pt idx="9">
                  <c:v>40787</c:v>
                </c:pt>
                <c:pt idx="10">
                  <c:v>40817</c:v>
                </c:pt>
                <c:pt idx="11">
                  <c:v>40848</c:v>
                </c:pt>
                <c:pt idx="12">
                  <c:v>40878</c:v>
                </c:pt>
                <c:pt idx="13">
                  <c:v>40909</c:v>
                </c:pt>
                <c:pt idx="14">
                  <c:v>40940</c:v>
                </c:pt>
                <c:pt idx="15">
                  <c:v>40969</c:v>
                </c:pt>
                <c:pt idx="16">
                  <c:v>41000</c:v>
                </c:pt>
                <c:pt idx="17">
                  <c:v>41030</c:v>
                </c:pt>
                <c:pt idx="18">
                  <c:v>41061</c:v>
                </c:pt>
                <c:pt idx="19">
                  <c:v>41091</c:v>
                </c:pt>
                <c:pt idx="20">
                  <c:v>41122</c:v>
                </c:pt>
                <c:pt idx="21">
                  <c:v>41153</c:v>
                </c:pt>
                <c:pt idx="22">
                  <c:v>41183</c:v>
                </c:pt>
                <c:pt idx="23">
                  <c:v>41214</c:v>
                </c:pt>
                <c:pt idx="24">
                  <c:v>41244</c:v>
                </c:pt>
                <c:pt idx="25">
                  <c:v>41275</c:v>
                </c:pt>
                <c:pt idx="26">
                  <c:v>41306</c:v>
                </c:pt>
                <c:pt idx="27">
                  <c:v>41334</c:v>
                </c:pt>
                <c:pt idx="28">
                  <c:v>41365</c:v>
                </c:pt>
                <c:pt idx="29">
                  <c:v>41395</c:v>
                </c:pt>
                <c:pt idx="30">
                  <c:v>41426</c:v>
                </c:pt>
                <c:pt idx="31">
                  <c:v>41456</c:v>
                </c:pt>
                <c:pt idx="32">
                  <c:v>41487</c:v>
                </c:pt>
                <c:pt idx="33">
                  <c:v>41518</c:v>
                </c:pt>
                <c:pt idx="34">
                  <c:v>41548</c:v>
                </c:pt>
                <c:pt idx="35">
                  <c:v>41579</c:v>
                </c:pt>
                <c:pt idx="36">
                  <c:v>41609</c:v>
                </c:pt>
                <c:pt idx="37">
                  <c:v>41640</c:v>
                </c:pt>
                <c:pt idx="38">
                  <c:v>41671</c:v>
                </c:pt>
                <c:pt idx="39">
                  <c:v>41699</c:v>
                </c:pt>
                <c:pt idx="40">
                  <c:v>41730</c:v>
                </c:pt>
                <c:pt idx="41">
                  <c:v>41760</c:v>
                </c:pt>
                <c:pt idx="42">
                  <c:v>41791</c:v>
                </c:pt>
                <c:pt idx="43">
                  <c:v>41821</c:v>
                </c:pt>
                <c:pt idx="44">
                  <c:v>41852</c:v>
                </c:pt>
                <c:pt idx="45">
                  <c:v>41883</c:v>
                </c:pt>
                <c:pt idx="46">
                  <c:v>41913</c:v>
                </c:pt>
                <c:pt idx="47">
                  <c:v>41944</c:v>
                </c:pt>
                <c:pt idx="48">
                  <c:v>41974</c:v>
                </c:pt>
                <c:pt idx="49">
                  <c:v>42005</c:v>
                </c:pt>
                <c:pt idx="50">
                  <c:v>42036</c:v>
                </c:pt>
                <c:pt idx="51">
                  <c:v>42064</c:v>
                </c:pt>
                <c:pt idx="52">
                  <c:v>42095</c:v>
                </c:pt>
                <c:pt idx="53">
                  <c:v>42125</c:v>
                </c:pt>
                <c:pt idx="54">
                  <c:v>42156</c:v>
                </c:pt>
                <c:pt idx="55">
                  <c:v>42186</c:v>
                </c:pt>
                <c:pt idx="56">
                  <c:v>42217</c:v>
                </c:pt>
                <c:pt idx="57">
                  <c:v>42248</c:v>
                </c:pt>
                <c:pt idx="58">
                  <c:v>42278</c:v>
                </c:pt>
                <c:pt idx="59">
                  <c:v>42309</c:v>
                </c:pt>
                <c:pt idx="60">
                  <c:v>42339</c:v>
                </c:pt>
                <c:pt idx="61">
                  <c:v>42370</c:v>
                </c:pt>
                <c:pt idx="62">
                  <c:v>42401</c:v>
                </c:pt>
                <c:pt idx="63">
                  <c:v>42430</c:v>
                </c:pt>
                <c:pt idx="64">
                  <c:v>42461</c:v>
                </c:pt>
                <c:pt idx="65">
                  <c:v>42491</c:v>
                </c:pt>
                <c:pt idx="66">
                  <c:v>42522</c:v>
                </c:pt>
                <c:pt idx="67">
                  <c:v>42552</c:v>
                </c:pt>
                <c:pt idx="68">
                  <c:v>42583</c:v>
                </c:pt>
                <c:pt idx="69">
                  <c:v>42614</c:v>
                </c:pt>
                <c:pt idx="70">
                  <c:v>42644</c:v>
                </c:pt>
                <c:pt idx="71">
                  <c:v>42675</c:v>
                </c:pt>
                <c:pt idx="72">
                  <c:v>42705</c:v>
                </c:pt>
                <c:pt idx="73">
                  <c:v>42736</c:v>
                </c:pt>
                <c:pt idx="74">
                  <c:v>42767</c:v>
                </c:pt>
                <c:pt idx="75">
                  <c:v>42795</c:v>
                </c:pt>
                <c:pt idx="76">
                  <c:v>42826</c:v>
                </c:pt>
                <c:pt idx="77">
                  <c:v>42856</c:v>
                </c:pt>
                <c:pt idx="78">
                  <c:v>42887</c:v>
                </c:pt>
                <c:pt idx="79">
                  <c:v>42917</c:v>
                </c:pt>
                <c:pt idx="80">
                  <c:v>42948</c:v>
                </c:pt>
                <c:pt idx="81">
                  <c:v>42979</c:v>
                </c:pt>
                <c:pt idx="82">
                  <c:v>43009</c:v>
                </c:pt>
                <c:pt idx="83">
                  <c:v>43040</c:v>
                </c:pt>
                <c:pt idx="84">
                  <c:v>43070</c:v>
                </c:pt>
                <c:pt idx="85">
                  <c:v>43101</c:v>
                </c:pt>
                <c:pt idx="86">
                  <c:v>43132</c:v>
                </c:pt>
                <c:pt idx="87">
                  <c:v>43175</c:v>
                </c:pt>
                <c:pt idx="88">
                  <c:v>43206</c:v>
                </c:pt>
                <c:pt idx="89">
                  <c:v>43236</c:v>
                </c:pt>
                <c:pt idx="90">
                  <c:v>43267</c:v>
                </c:pt>
                <c:pt idx="91">
                  <c:v>43297</c:v>
                </c:pt>
                <c:pt idx="92">
                  <c:v>43328</c:v>
                </c:pt>
                <c:pt idx="93">
                  <c:v>43359</c:v>
                </c:pt>
                <c:pt idx="94" formatCode="[$-416]mmmm\-yy;@">
                  <c:v>43374</c:v>
                </c:pt>
                <c:pt idx="95" formatCode="[$-416]mmmm\-yy;@">
                  <c:v>43405</c:v>
                </c:pt>
                <c:pt idx="96" formatCode="[$-416]mmmm\-yy;@">
                  <c:v>43435</c:v>
                </c:pt>
                <c:pt idx="97" formatCode="[$-416]mmmm\-yy;@">
                  <c:v>43466</c:v>
                </c:pt>
                <c:pt idx="98" formatCode="[$-416]mmmm\-yy;@">
                  <c:v>43497</c:v>
                </c:pt>
                <c:pt idx="99" formatCode="[$-416]mmmm\-yy;@">
                  <c:v>43525</c:v>
                </c:pt>
                <c:pt idx="100" formatCode="[$-416]mmmm\-yy;@">
                  <c:v>43556</c:v>
                </c:pt>
                <c:pt idx="101" formatCode="[$-416]mmmm\-yy;@">
                  <c:v>43586</c:v>
                </c:pt>
                <c:pt idx="102" formatCode="[$-416]mmmm\-yy;@">
                  <c:v>43617</c:v>
                </c:pt>
                <c:pt idx="103" formatCode="[$-416]mmmm\-yy;@">
                  <c:v>43647</c:v>
                </c:pt>
                <c:pt idx="104" formatCode="[$-416]mmmm\-yy;@">
                  <c:v>43678</c:v>
                </c:pt>
                <c:pt idx="105" formatCode="[$-416]mmmm\-yy;@">
                  <c:v>43709</c:v>
                </c:pt>
                <c:pt idx="106" formatCode="[$-416]mmmm\-yy;@">
                  <c:v>43739</c:v>
                </c:pt>
                <c:pt idx="107" formatCode="[$-416]mmmm\-yy;@">
                  <c:v>43770</c:v>
                </c:pt>
                <c:pt idx="108" formatCode="[$-416]mmmm\-yy;@">
                  <c:v>43800</c:v>
                </c:pt>
                <c:pt idx="109" formatCode="[$-416]mmmm\-yy;@">
                  <c:v>43831</c:v>
                </c:pt>
                <c:pt idx="110" formatCode="[$-416]mmmm\-yy;@">
                  <c:v>43862</c:v>
                </c:pt>
                <c:pt idx="111" formatCode="[$-416]mmmm\-yy;@">
                  <c:v>43891</c:v>
                </c:pt>
                <c:pt idx="112" formatCode="[$-416]mmmm\-yy;@">
                  <c:v>43923</c:v>
                </c:pt>
                <c:pt idx="113" formatCode="[$-416]mmmm\-yy;@">
                  <c:v>43954</c:v>
                </c:pt>
                <c:pt idx="114" formatCode="[$-416]mmmm\-yy;@">
                  <c:v>43986</c:v>
                </c:pt>
                <c:pt idx="115" formatCode="[$-416]mmmm\-yy;@">
                  <c:v>44013</c:v>
                </c:pt>
                <c:pt idx="116" formatCode="[$-416]mmmm\-yy;@">
                  <c:v>44044</c:v>
                </c:pt>
                <c:pt idx="117" formatCode="[$-416]mmmm\-yy;@">
                  <c:v>44075</c:v>
                </c:pt>
                <c:pt idx="118" formatCode="[$-416]mmmm\-yy;@">
                  <c:v>44105</c:v>
                </c:pt>
                <c:pt idx="119" formatCode="[$-416]mmmm\-yy;@">
                  <c:v>44136</c:v>
                </c:pt>
                <c:pt idx="120" formatCode="[$-416]mmmm\-yy;@">
                  <c:v>44166</c:v>
                </c:pt>
                <c:pt idx="121" formatCode="[$-416]mmmm\-yy;@">
                  <c:v>44197</c:v>
                </c:pt>
                <c:pt idx="122" formatCode="[$-416]mmmm\-yy;@">
                  <c:v>44228</c:v>
                </c:pt>
                <c:pt idx="123" formatCode="[$-416]mmmm\-yy;@">
                  <c:v>44256</c:v>
                </c:pt>
                <c:pt idx="124" formatCode="[$-416]mmmm\-yy;@">
                  <c:v>44287</c:v>
                </c:pt>
                <c:pt idx="125" formatCode="[$-416]mmmm\-yy;@">
                  <c:v>44317</c:v>
                </c:pt>
                <c:pt idx="126" formatCode="[$-416]mmmm\-yy;@">
                  <c:v>44348</c:v>
                </c:pt>
                <c:pt idx="127" formatCode="[$-416]mmmm\-yy;@">
                  <c:v>44378</c:v>
                </c:pt>
                <c:pt idx="128" formatCode="[$-416]mmmm\-yy;@">
                  <c:v>44409</c:v>
                </c:pt>
                <c:pt idx="129" formatCode="[$-416]mmmm\-yy;@">
                  <c:v>44440</c:v>
                </c:pt>
                <c:pt idx="130" formatCode="[$-416]mmmm\-yy;@">
                  <c:v>44470</c:v>
                </c:pt>
                <c:pt idx="131" formatCode="[$-416]mmmm\-yy;@">
                  <c:v>44501</c:v>
                </c:pt>
                <c:pt idx="132" formatCode="[$-416]mmmm\-yy;@">
                  <c:v>44531</c:v>
                </c:pt>
                <c:pt idx="133" formatCode="[$-416]mmmm\-yy;@">
                  <c:v>44562</c:v>
                </c:pt>
                <c:pt idx="134" formatCode="[$-416]mmmm\-yy;@">
                  <c:v>44593</c:v>
                </c:pt>
                <c:pt idx="135" formatCode="[$-416]mmmm\-yy;@">
                  <c:v>44621</c:v>
                </c:pt>
                <c:pt idx="136" formatCode="[$-416]mmmm\-yy;@">
                  <c:v>44652</c:v>
                </c:pt>
                <c:pt idx="137" formatCode="[$-416]mmmm\-yy;@">
                  <c:v>44682</c:v>
                </c:pt>
                <c:pt idx="138" formatCode="[$-416]mmmm\-yy;@">
                  <c:v>44713</c:v>
                </c:pt>
                <c:pt idx="139" formatCode="[$-416]mmmm\-yy;@">
                  <c:v>44743</c:v>
                </c:pt>
                <c:pt idx="140" formatCode="[$-416]mmmm\-yy;@">
                  <c:v>44774</c:v>
                </c:pt>
                <c:pt idx="141" formatCode="[$-416]mmmm\-yy;@">
                  <c:v>44805</c:v>
                </c:pt>
                <c:pt idx="142" formatCode="[$-416]mmmm\-yy;@">
                  <c:v>44835</c:v>
                </c:pt>
                <c:pt idx="143" formatCode="[$-416]mmmm\-yy;@">
                  <c:v>44866</c:v>
                </c:pt>
                <c:pt idx="144" formatCode="[$-416]mmmm\-yy;@">
                  <c:v>44896</c:v>
                </c:pt>
                <c:pt idx="145" formatCode="[$-416]mmmm\-yy;@">
                  <c:v>44927</c:v>
                </c:pt>
                <c:pt idx="146" formatCode="[$-416]mmmm\-yy;@">
                  <c:v>44958</c:v>
                </c:pt>
                <c:pt idx="147" formatCode="[$-416]mmmm\-yy;@">
                  <c:v>44986</c:v>
                </c:pt>
                <c:pt idx="148" formatCode="[$-416]mmmm\-yy;@">
                  <c:v>45017</c:v>
                </c:pt>
                <c:pt idx="149" formatCode="[$-416]mmmm\-yy;@">
                  <c:v>45047</c:v>
                </c:pt>
                <c:pt idx="150" formatCode="[$-416]mmmm\-yy;@">
                  <c:v>45078</c:v>
                </c:pt>
                <c:pt idx="151" formatCode="[$-416]mmmm\-yy;@">
                  <c:v>45108</c:v>
                </c:pt>
                <c:pt idx="152" formatCode="[$-416]mmmm\-yy;@">
                  <c:v>45139</c:v>
                </c:pt>
                <c:pt idx="153" formatCode="[$-416]mmmm\-yy;@">
                  <c:v>45170</c:v>
                </c:pt>
                <c:pt idx="154" formatCode="[$-416]mmmm\-yy;@">
                  <c:v>45200</c:v>
                </c:pt>
                <c:pt idx="155" formatCode="[$-416]mmmm\-yy;@">
                  <c:v>45231</c:v>
                </c:pt>
                <c:pt idx="156" formatCode="[$-416]mmmm\-yy;@">
                  <c:v>45261</c:v>
                </c:pt>
                <c:pt idx="157" formatCode="[$-416]mmmm\-yy;@">
                  <c:v>45292</c:v>
                </c:pt>
                <c:pt idx="158" formatCode="[$-416]mmmm\-yy;@">
                  <c:v>45323</c:v>
                </c:pt>
                <c:pt idx="159" formatCode="[$-416]mmmm\-yy;@">
                  <c:v>45352</c:v>
                </c:pt>
                <c:pt idx="160" formatCode="[$-416]mmmm\-yy;@">
                  <c:v>45383</c:v>
                </c:pt>
                <c:pt idx="161" formatCode="[$-416]mmmm\-yy;@">
                  <c:v>45413</c:v>
                </c:pt>
                <c:pt idx="162" formatCode="[$-416]mmmm\-yy;@">
                  <c:v>45444</c:v>
                </c:pt>
              </c:numCache>
            </c:numRef>
          </c:cat>
          <c:val>
            <c:numRef>
              <c:f>'1. Alimentos '!$S$23:$FY$23</c:f>
              <c:numCache>
                <c:formatCode>#,##0.00_ ;[Red]\-#,##0.00\ </c:formatCode>
                <c:ptCount val="163"/>
                <c:pt idx="0">
                  <c:v>71.836782647949306</c:v>
                </c:pt>
                <c:pt idx="1">
                  <c:v>73.819427201178769</c:v>
                </c:pt>
                <c:pt idx="2">
                  <c:v>75.983774030824335</c:v>
                </c:pt>
                <c:pt idx="3">
                  <c:v>75.449805432393262</c:v>
                </c:pt>
                <c:pt idx="4">
                  <c:v>76.533259467794139</c:v>
                </c:pt>
                <c:pt idx="5">
                  <c:v>77.643843264751098</c:v>
                </c:pt>
                <c:pt idx="6">
                  <c:v>78.363093987888547</c:v>
                </c:pt>
                <c:pt idx="7">
                  <c:v>80.161292176858709</c:v>
                </c:pt>
                <c:pt idx="8">
                  <c:v>80.820046393137972</c:v>
                </c:pt>
                <c:pt idx="9">
                  <c:v>82.074881271564095</c:v>
                </c:pt>
                <c:pt idx="10">
                  <c:v>82.29770077275036</c:v>
                </c:pt>
                <c:pt idx="11">
                  <c:v>83.454295641345567</c:v>
                </c:pt>
                <c:pt idx="12">
                  <c:v>84.317725448142042</c:v>
                </c:pt>
                <c:pt idx="13">
                  <c:v>86.284402829634857</c:v>
                </c:pt>
                <c:pt idx="14">
                  <c:v>86.452199045071964</c:v>
                </c:pt>
                <c:pt idx="15">
                  <c:v>89.570872223052007</c:v>
                </c:pt>
                <c:pt idx="16">
                  <c:v>90.764766428258</c:v>
                </c:pt>
                <c:pt idx="17">
                  <c:v>90.170319360964001</c:v>
                </c:pt>
                <c:pt idx="18">
                  <c:v>91.600591010443807</c:v>
                </c:pt>
                <c:pt idx="19">
                  <c:v>91.062117384153581</c:v>
                </c:pt>
                <c:pt idx="20">
                  <c:v>93.048775776755861</c:v>
                </c:pt>
                <c:pt idx="21">
                  <c:v>95.991809911461857</c:v>
                </c:pt>
                <c:pt idx="22">
                  <c:v>98.320665416280065</c:v>
                </c:pt>
                <c:pt idx="23">
                  <c:v>97.762296806242389</c:v>
                </c:pt>
                <c:pt idx="24">
                  <c:v>100.00000000000001</c:v>
                </c:pt>
                <c:pt idx="25">
                  <c:v>101.99265086130141</c:v>
                </c:pt>
                <c:pt idx="26">
                  <c:v>102.06557385101452</c:v>
                </c:pt>
                <c:pt idx="27">
                  <c:v>101.99596908157493</c:v>
                </c:pt>
                <c:pt idx="28">
                  <c:v>103.17850227901361</c:v>
                </c:pt>
                <c:pt idx="29">
                  <c:v>104.5398356398531</c:v>
                </c:pt>
                <c:pt idx="30">
                  <c:v>104.62985001550322</c:v>
                </c:pt>
                <c:pt idx="31">
                  <c:v>106.53610257960618</c:v>
                </c:pt>
                <c:pt idx="32">
                  <c:v>106.72622382051128</c:v>
                </c:pt>
                <c:pt idx="33">
                  <c:v>105.75698421271028</c:v>
                </c:pt>
                <c:pt idx="34">
                  <c:v>107.11003921292127</c:v>
                </c:pt>
                <c:pt idx="35">
                  <c:v>108.16605529913757</c:v>
                </c:pt>
                <c:pt idx="36">
                  <c:v>107.27850622594282</c:v>
                </c:pt>
                <c:pt idx="37">
                  <c:v>105.900745801573</c:v>
                </c:pt>
                <c:pt idx="38">
                  <c:v>107.85534635981132</c:v>
                </c:pt>
                <c:pt idx="39">
                  <c:v>107.36673653594202</c:v>
                </c:pt>
                <c:pt idx="40">
                  <c:v>108.31497652549946</c:v>
                </c:pt>
                <c:pt idx="41">
                  <c:v>109.73050727857856</c:v>
                </c:pt>
                <c:pt idx="42">
                  <c:v>112.11256006901026</c:v>
                </c:pt>
                <c:pt idx="43">
                  <c:v>114.01561867458481</c:v>
                </c:pt>
                <c:pt idx="44">
                  <c:v>114.39683428311372</c:v>
                </c:pt>
                <c:pt idx="45">
                  <c:v>113.27132828477805</c:v>
                </c:pt>
                <c:pt idx="46">
                  <c:v>113.37531563157764</c:v>
                </c:pt>
                <c:pt idx="47">
                  <c:v>112.2486209756055</c:v>
                </c:pt>
                <c:pt idx="48">
                  <c:v>111.87496960809784</c:v>
                </c:pt>
                <c:pt idx="49">
                  <c:v>111.74624739049757</c:v>
                </c:pt>
                <c:pt idx="50">
                  <c:v>111.47814727939573</c:v>
                </c:pt>
                <c:pt idx="51">
                  <c:v>113.07335912839632</c:v>
                </c:pt>
                <c:pt idx="52">
                  <c:v>112.69808927478395</c:v>
                </c:pt>
                <c:pt idx="53">
                  <c:v>111.71209576114528</c:v>
                </c:pt>
                <c:pt idx="54">
                  <c:v>111.41104747873389</c:v>
                </c:pt>
                <c:pt idx="55">
                  <c:v>110.63085962830701</c:v>
                </c:pt>
                <c:pt idx="56">
                  <c:v>111.70149250334983</c:v>
                </c:pt>
                <c:pt idx="57">
                  <c:v>112.68171802111925</c:v>
                </c:pt>
                <c:pt idx="58">
                  <c:v>110.73669301745922</c:v>
                </c:pt>
                <c:pt idx="59">
                  <c:v>110.96492098797665</c:v>
                </c:pt>
                <c:pt idx="60">
                  <c:v>109.64330467179651</c:v>
                </c:pt>
                <c:pt idx="61">
                  <c:v>108.6147710901547</c:v>
                </c:pt>
                <c:pt idx="62">
                  <c:v>109.42662811010747</c:v>
                </c:pt>
                <c:pt idx="63">
                  <c:v>107.28782446928953</c:v>
                </c:pt>
                <c:pt idx="64">
                  <c:v>105.28524531039142</c:v>
                </c:pt>
                <c:pt idx="65">
                  <c:v>105.47276137143395</c:v>
                </c:pt>
                <c:pt idx="66">
                  <c:v>104.48684663912502</c:v>
                </c:pt>
                <c:pt idx="67">
                  <c:v>103.84520570105052</c:v>
                </c:pt>
                <c:pt idx="68">
                  <c:v>102.8266286302801</c:v>
                </c:pt>
                <c:pt idx="69">
                  <c:v>103.25408440840414</c:v>
                </c:pt>
                <c:pt idx="70">
                  <c:v>102.02451613621163</c:v>
                </c:pt>
                <c:pt idx="71">
                  <c:v>101.37638892004638</c:v>
                </c:pt>
                <c:pt idx="72">
                  <c:v>104.10071020382058</c:v>
                </c:pt>
                <c:pt idx="73">
                  <c:v>103.63781192340132</c:v>
                </c:pt>
                <c:pt idx="74">
                  <c:v>101.55542049396763</c:v>
                </c:pt>
                <c:pt idx="75">
                  <c:v>102.55437330509045</c:v>
                </c:pt>
                <c:pt idx="76">
                  <c:v>103.23246240223868</c:v>
                </c:pt>
                <c:pt idx="77">
                  <c:v>103.04007053232328</c:v>
                </c:pt>
                <c:pt idx="78">
                  <c:v>103.53410455095553</c:v>
                </c:pt>
                <c:pt idx="79">
                  <c:v>102.58158046043816</c:v>
                </c:pt>
                <c:pt idx="80">
                  <c:v>102.22417793490085</c:v>
                </c:pt>
                <c:pt idx="81">
                  <c:v>101.45388631452353</c:v>
                </c:pt>
                <c:pt idx="82">
                  <c:v>103.18441427050311</c:v>
                </c:pt>
                <c:pt idx="83">
                  <c:v>104.94806923603583</c:v>
                </c:pt>
                <c:pt idx="84">
                  <c:v>104.06833246483986</c:v>
                </c:pt>
                <c:pt idx="85">
                  <c:v>107.58849657470576</c:v>
                </c:pt>
                <c:pt idx="86">
                  <c:v>110.65626838011015</c:v>
                </c:pt>
                <c:pt idx="87">
                  <c:v>117.27446912218124</c:v>
                </c:pt>
                <c:pt idx="88">
                  <c:v>120.76605287649609</c:v>
                </c:pt>
                <c:pt idx="89">
                  <c:v>122.71615611542029</c:v>
                </c:pt>
                <c:pt idx="90">
                  <c:v>123.50182027037421</c:v>
                </c:pt>
                <c:pt idx="91">
                  <c:v>125.68941823008208</c:v>
                </c:pt>
                <c:pt idx="92">
                  <c:v>124.2992478191436</c:v>
                </c:pt>
                <c:pt idx="93">
                  <c:v>125.25011534334406</c:v>
                </c:pt>
                <c:pt idx="94">
                  <c:v>125.69373177768382</c:v>
                </c:pt>
                <c:pt idx="95">
                  <c:v>125.19393176740402</c:v>
                </c:pt>
                <c:pt idx="96">
                  <c:v>123.73123258174292</c:v>
                </c:pt>
                <c:pt idx="97">
                  <c:v>121.22403850119751</c:v>
                </c:pt>
                <c:pt idx="98">
                  <c:v>119.61884963659588</c:v>
                </c:pt>
                <c:pt idx="99">
                  <c:v>111.8967161843503</c:v>
                </c:pt>
                <c:pt idx="100">
                  <c:v>109.19575564614809</c:v>
                </c:pt>
                <c:pt idx="101">
                  <c:v>106.8941572480491</c:v>
                </c:pt>
                <c:pt idx="102">
                  <c:v>104.97410453837523</c:v>
                </c:pt>
                <c:pt idx="103">
                  <c:v>104.76106101393681</c:v>
                </c:pt>
                <c:pt idx="104">
                  <c:v>107.01584248910501</c:v>
                </c:pt>
                <c:pt idx="105">
                  <c:v>105.85727947480466</c:v>
                </c:pt>
                <c:pt idx="106">
                  <c:v>105.19053242240308</c:v>
                </c:pt>
                <c:pt idx="107">
                  <c:v>105.14229974810065</c:v>
                </c:pt>
                <c:pt idx="108">
                  <c:v>105.25337618120871</c:v>
                </c:pt>
                <c:pt idx="109">
                  <c:v>106.99187153511217</c:v>
                </c:pt>
                <c:pt idx="110">
                  <c:v>105.72567379886793</c:v>
                </c:pt>
                <c:pt idx="111">
                  <c:v>107.86831166996059</c:v>
                </c:pt>
                <c:pt idx="112">
                  <c:v>106.90452847864059</c:v>
                </c:pt>
                <c:pt idx="113">
                  <c:v>107.13571221364641</c:v>
                </c:pt>
                <c:pt idx="114">
                  <c:v>108.45147620247521</c:v>
                </c:pt>
                <c:pt idx="115">
                  <c:v>108.91911215464121</c:v>
                </c:pt>
                <c:pt idx="116">
                  <c:v>106.31209827505599</c:v>
                </c:pt>
                <c:pt idx="117">
                  <c:v>106.4808628379139</c:v>
                </c:pt>
                <c:pt idx="118">
                  <c:v>104.91409983668696</c:v>
                </c:pt>
                <c:pt idx="119">
                  <c:v>105.94613371443482</c:v>
                </c:pt>
                <c:pt idx="120">
                  <c:v>107.94195525445876</c:v>
                </c:pt>
                <c:pt idx="121">
                  <c:v>106.45429102084375</c:v>
                </c:pt>
                <c:pt idx="122">
                  <c:v>108.26484677827666</c:v>
                </c:pt>
                <c:pt idx="123">
                  <c:v>108.81470176289297</c:v>
                </c:pt>
                <c:pt idx="124">
                  <c:v>110.75265248065092</c:v>
                </c:pt>
                <c:pt idx="125">
                  <c:v>113.2369819375795</c:v>
                </c:pt>
                <c:pt idx="126">
                  <c:v>113.82536068409173</c:v>
                </c:pt>
                <c:pt idx="127">
                  <c:v>113.01900355681367</c:v>
                </c:pt>
                <c:pt idx="128">
                  <c:v>114.75656602260325</c:v>
                </c:pt>
                <c:pt idx="129">
                  <c:v>114.90709694732853</c:v>
                </c:pt>
                <c:pt idx="130">
                  <c:v>117.20897593646491</c:v>
                </c:pt>
                <c:pt idx="131">
                  <c:v>118.44448364256705</c:v>
                </c:pt>
                <c:pt idx="132">
                  <c:v>118.61499619508538</c:v>
                </c:pt>
                <c:pt idx="133">
                  <c:v>119.75555651926078</c:v>
                </c:pt>
                <c:pt idx="134">
                  <c:v>119.66295284335075</c:v>
                </c:pt>
                <c:pt idx="135">
                  <c:v>121.38247006784708</c:v>
                </c:pt>
                <c:pt idx="136">
                  <c:v>120.36635711056597</c:v>
                </c:pt>
                <c:pt idx="137">
                  <c:v>120.44652674924701</c:v>
                </c:pt>
                <c:pt idx="138">
                  <c:v>120.93589062298661</c:v>
                </c:pt>
                <c:pt idx="139">
                  <c:v>122.13741967948589</c:v>
                </c:pt>
                <c:pt idx="140">
                  <c:v>125.55143249980448</c:v>
                </c:pt>
                <c:pt idx="141">
                  <c:v>128.99408518564138</c:v>
                </c:pt>
                <c:pt idx="142">
                  <c:v>130.22236289323277</c:v>
                </c:pt>
                <c:pt idx="143">
                  <c:v>130.42131118899826</c:v>
                </c:pt>
                <c:pt idx="144">
                  <c:v>130.21401962665553</c:v>
                </c:pt>
                <c:pt idx="145">
                  <c:v>131.21269832191871</c:v>
                </c:pt>
                <c:pt idx="146">
                  <c:v>131.24060926742342</c:v>
                </c:pt>
                <c:pt idx="147">
                  <c:v>131.60268455875874</c:v>
                </c:pt>
                <c:pt idx="148">
                  <c:v>132.95897992293891</c:v>
                </c:pt>
                <c:pt idx="149">
                  <c:v>134.63827503890855</c:v>
                </c:pt>
                <c:pt idx="150">
                  <c:v>134.08080570772864</c:v>
                </c:pt>
                <c:pt idx="151">
                  <c:v>132.57233904045074</c:v>
                </c:pt>
                <c:pt idx="152">
                  <c:v>131.44538059806931</c:v>
                </c:pt>
                <c:pt idx="153">
                  <c:v>127.74698274868801</c:v>
                </c:pt>
                <c:pt idx="154">
                  <c:v>126.02059782729513</c:v>
                </c:pt>
                <c:pt idx="155">
                  <c:v>125.25730880335158</c:v>
                </c:pt>
                <c:pt idx="156">
                  <c:v>124.11450683429506</c:v>
                </c:pt>
                <c:pt idx="157">
                  <c:v>124.66256110280324</c:v>
                </c:pt>
                <c:pt idx="158">
                  <c:v>125.31399667230444</c:v>
                </c:pt>
                <c:pt idx="159">
                  <c:v>123.0436598158726</c:v>
                </c:pt>
                <c:pt idx="160">
                  <c:v>126.4003284617185</c:v>
                </c:pt>
                <c:pt idx="161">
                  <c:v>127.59298159118218</c:v>
                </c:pt>
                <c:pt idx="162">
                  <c:v>130.94215907301324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3F-445B-A058-CC8CA25C4D45}"/>
            </c:ext>
          </c:extLst>
        </c:ser>
        <c:ser>
          <c:idx val="2"/>
          <c:order val="2"/>
          <c:tx>
            <c:strRef>
              <c:f>'1. Alimentos '!$R$24</c:f>
              <c:strCache>
                <c:ptCount val="1"/>
                <c:pt idx="0">
                  <c:v>CONSUMO APARENTE (P+M-X) Índice Média Móvel 12 meses (MÉDIA DE 2012=100)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'1. Alimentos '!$S$20:$FY$20</c:f>
              <c:numCache>
                <c:formatCode>[$-416]mmm\-yy;@</c:formatCode>
                <c:ptCount val="163"/>
                <c:pt idx="0">
                  <c:v>40513</c:v>
                </c:pt>
                <c:pt idx="1">
                  <c:v>40544</c:v>
                </c:pt>
                <c:pt idx="2">
                  <c:v>40575</c:v>
                </c:pt>
                <c:pt idx="3">
                  <c:v>40603</c:v>
                </c:pt>
                <c:pt idx="4">
                  <c:v>40634</c:v>
                </c:pt>
                <c:pt idx="5">
                  <c:v>40664</c:v>
                </c:pt>
                <c:pt idx="6">
                  <c:v>40695</c:v>
                </c:pt>
                <c:pt idx="7">
                  <c:v>40725</c:v>
                </c:pt>
                <c:pt idx="8">
                  <c:v>40756</c:v>
                </c:pt>
                <c:pt idx="9">
                  <c:v>40787</c:v>
                </c:pt>
                <c:pt idx="10">
                  <c:v>40817</c:v>
                </c:pt>
                <c:pt idx="11">
                  <c:v>40848</c:v>
                </c:pt>
                <c:pt idx="12">
                  <c:v>40878</c:v>
                </c:pt>
                <c:pt idx="13">
                  <c:v>40909</c:v>
                </c:pt>
                <c:pt idx="14">
                  <c:v>40940</c:v>
                </c:pt>
                <c:pt idx="15">
                  <c:v>40969</c:v>
                </c:pt>
                <c:pt idx="16">
                  <c:v>41000</c:v>
                </c:pt>
                <c:pt idx="17">
                  <c:v>41030</c:v>
                </c:pt>
                <c:pt idx="18">
                  <c:v>41061</c:v>
                </c:pt>
                <c:pt idx="19">
                  <c:v>41091</c:v>
                </c:pt>
                <c:pt idx="20">
                  <c:v>41122</c:v>
                </c:pt>
                <c:pt idx="21">
                  <c:v>41153</c:v>
                </c:pt>
                <c:pt idx="22">
                  <c:v>41183</c:v>
                </c:pt>
                <c:pt idx="23">
                  <c:v>41214</c:v>
                </c:pt>
                <c:pt idx="24">
                  <c:v>41244</c:v>
                </c:pt>
                <c:pt idx="25">
                  <c:v>41275</c:v>
                </c:pt>
                <c:pt idx="26">
                  <c:v>41306</c:v>
                </c:pt>
                <c:pt idx="27">
                  <c:v>41334</c:v>
                </c:pt>
                <c:pt idx="28">
                  <c:v>41365</c:v>
                </c:pt>
                <c:pt idx="29">
                  <c:v>41395</c:v>
                </c:pt>
                <c:pt idx="30">
                  <c:v>41426</c:v>
                </c:pt>
                <c:pt idx="31">
                  <c:v>41456</c:v>
                </c:pt>
                <c:pt idx="32">
                  <c:v>41487</c:v>
                </c:pt>
                <c:pt idx="33">
                  <c:v>41518</c:v>
                </c:pt>
                <c:pt idx="34">
                  <c:v>41548</c:v>
                </c:pt>
                <c:pt idx="35">
                  <c:v>41579</c:v>
                </c:pt>
                <c:pt idx="36">
                  <c:v>41609</c:v>
                </c:pt>
                <c:pt idx="37">
                  <c:v>41640</c:v>
                </c:pt>
                <c:pt idx="38">
                  <c:v>41671</c:v>
                </c:pt>
                <c:pt idx="39">
                  <c:v>41699</c:v>
                </c:pt>
                <c:pt idx="40">
                  <c:v>41730</c:v>
                </c:pt>
                <c:pt idx="41">
                  <c:v>41760</c:v>
                </c:pt>
                <c:pt idx="42">
                  <c:v>41791</c:v>
                </c:pt>
                <c:pt idx="43">
                  <c:v>41821</c:v>
                </c:pt>
                <c:pt idx="44">
                  <c:v>41852</c:v>
                </c:pt>
                <c:pt idx="45">
                  <c:v>41883</c:v>
                </c:pt>
                <c:pt idx="46">
                  <c:v>41913</c:v>
                </c:pt>
                <c:pt idx="47">
                  <c:v>41944</c:v>
                </c:pt>
                <c:pt idx="48">
                  <c:v>41974</c:v>
                </c:pt>
                <c:pt idx="49">
                  <c:v>42005</c:v>
                </c:pt>
                <c:pt idx="50">
                  <c:v>42036</c:v>
                </c:pt>
                <c:pt idx="51">
                  <c:v>42064</c:v>
                </c:pt>
                <c:pt idx="52">
                  <c:v>42095</c:v>
                </c:pt>
                <c:pt idx="53">
                  <c:v>42125</c:v>
                </c:pt>
                <c:pt idx="54">
                  <c:v>42156</c:v>
                </c:pt>
                <c:pt idx="55">
                  <c:v>42186</c:v>
                </c:pt>
                <c:pt idx="56">
                  <c:v>42217</c:v>
                </c:pt>
                <c:pt idx="57">
                  <c:v>42248</c:v>
                </c:pt>
                <c:pt idx="58">
                  <c:v>42278</c:v>
                </c:pt>
                <c:pt idx="59">
                  <c:v>42309</c:v>
                </c:pt>
                <c:pt idx="60">
                  <c:v>42339</c:v>
                </c:pt>
                <c:pt idx="61">
                  <c:v>42370</c:v>
                </c:pt>
                <c:pt idx="62">
                  <c:v>42401</c:v>
                </c:pt>
                <c:pt idx="63">
                  <c:v>42430</c:v>
                </c:pt>
                <c:pt idx="64">
                  <c:v>42461</c:v>
                </c:pt>
                <c:pt idx="65">
                  <c:v>42491</c:v>
                </c:pt>
                <c:pt idx="66">
                  <c:v>42522</c:v>
                </c:pt>
                <c:pt idx="67">
                  <c:v>42552</c:v>
                </c:pt>
                <c:pt idx="68">
                  <c:v>42583</c:v>
                </c:pt>
                <c:pt idx="69">
                  <c:v>42614</c:v>
                </c:pt>
                <c:pt idx="70">
                  <c:v>42644</c:v>
                </c:pt>
                <c:pt idx="71">
                  <c:v>42675</c:v>
                </c:pt>
                <c:pt idx="72">
                  <c:v>42705</c:v>
                </c:pt>
                <c:pt idx="73">
                  <c:v>42736</c:v>
                </c:pt>
                <c:pt idx="74">
                  <c:v>42767</c:v>
                </c:pt>
                <c:pt idx="75">
                  <c:v>42795</c:v>
                </c:pt>
                <c:pt idx="76">
                  <c:v>42826</c:v>
                </c:pt>
                <c:pt idx="77">
                  <c:v>42856</c:v>
                </c:pt>
                <c:pt idx="78">
                  <c:v>42887</c:v>
                </c:pt>
                <c:pt idx="79">
                  <c:v>42917</c:v>
                </c:pt>
                <c:pt idx="80">
                  <c:v>42948</c:v>
                </c:pt>
                <c:pt idx="81">
                  <c:v>42979</c:v>
                </c:pt>
                <c:pt idx="82">
                  <c:v>43009</c:v>
                </c:pt>
                <c:pt idx="83">
                  <c:v>43040</c:v>
                </c:pt>
                <c:pt idx="84">
                  <c:v>43070</c:v>
                </c:pt>
                <c:pt idx="85">
                  <c:v>43101</c:v>
                </c:pt>
                <c:pt idx="86">
                  <c:v>43132</c:v>
                </c:pt>
                <c:pt idx="87">
                  <c:v>43175</c:v>
                </c:pt>
                <c:pt idx="88">
                  <c:v>43206</c:v>
                </c:pt>
                <c:pt idx="89">
                  <c:v>43236</c:v>
                </c:pt>
                <c:pt idx="90">
                  <c:v>43267</c:v>
                </c:pt>
                <c:pt idx="91">
                  <c:v>43297</c:v>
                </c:pt>
                <c:pt idx="92">
                  <c:v>43328</c:v>
                </c:pt>
                <c:pt idx="93">
                  <c:v>43359</c:v>
                </c:pt>
                <c:pt idx="94" formatCode="[$-416]mmmm\-yy;@">
                  <c:v>43374</c:v>
                </c:pt>
                <c:pt idx="95" formatCode="[$-416]mmmm\-yy;@">
                  <c:v>43405</c:v>
                </c:pt>
                <c:pt idx="96" formatCode="[$-416]mmmm\-yy;@">
                  <c:v>43435</c:v>
                </c:pt>
                <c:pt idx="97" formatCode="[$-416]mmmm\-yy;@">
                  <c:v>43466</c:v>
                </c:pt>
                <c:pt idx="98" formatCode="[$-416]mmmm\-yy;@">
                  <c:v>43497</c:v>
                </c:pt>
                <c:pt idx="99" formatCode="[$-416]mmmm\-yy;@">
                  <c:v>43525</c:v>
                </c:pt>
                <c:pt idx="100" formatCode="[$-416]mmmm\-yy;@">
                  <c:v>43556</c:v>
                </c:pt>
                <c:pt idx="101" formatCode="[$-416]mmmm\-yy;@">
                  <c:v>43586</c:v>
                </c:pt>
                <c:pt idx="102" formatCode="[$-416]mmmm\-yy;@">
                  <c:v>43617</c:v>
                </c:pt>
                <c:pt idx="103" formatCode="[$-416]mmmm\-yy;@">
                  <c:v>43647</c:v>
                </c:pt>
                <c:pt idx="104" formatCode="[$-416]mmmm\-yy;@">
                  <c:v>43678</c:v>
                </c:pt>
                <c:pt idx="105" formatCode="[$-416]mmmm\-yy;@">
                  <c:v>43709</c:v>
                </c:pt>
                <c:pt idx="106" formatCode="[$-416]mmmm\-yy;@">
                  <c:v>43739</c:v>
                </c:pt>
                <c:pt idx="107" formatCode="[$-416]mmmm\-yy;@">
                  <c:v>43770</c:v>
                </c:pt>
                <c:pt idx="108" formatCode="[$-416]mmmm\-yy;@">
                  <c:v>43800</c:v>
                </c:pt>
                <c:pt idx="109" formatCode="[$-416]mmmm\-yy;@">
                  <c:v>43831</c:v>
                </c:pt>
                <c:pt idx="110" formatCode="[$-416]mmmm\-yy;@">
                  <c:v>43862</c:v>
                </c:pt>
                <c:pt idx="111" formatCode="[$-416]mmmm\-yy;@">
                  <c:v>43891</c:v>
                </c:pt>
                <c:pt idx="112" formatCode="[$-416]mmmm\-yy;@">
                  <c:v>43923</c:v>
                </c:pt>
                <c:pt idx="113" formatCode="[$-416]mmmm\-yy;@">
                  <c:v>43954</c:v>
                </c:pt>
                <c:pt idx="114" formatCode="[$-416]mmmm\-yy;@">
                  <c:v>43986</c:v>
                </c:pt>
                <c:pt idx="115" formatCode="[$-416]mmmm\-yy;@">
                  <c:v>44013</c:v>
                </c:pt>
                <c:pt idx="116" formatCode="[$-416]mmmm\-yy;@">
                  <c:v>44044</c:v>
                </c:pt>
                <c:pt idx="117" formatCode="[$-416]mmmm\-yy;@">
                  <c:v>44075</c:v>
                </c:pt>
                <c:pt idx="118" formatCode="[$-416]mmmm\-yy;@">
                  <c:v>44105</c:v>
                </c:pt>
                <c:pt idx="119" formatCode="[$-416]mmmm\-yy;@">
                  <c:v>44136</c:v>
                </c:pt>
                <c:pt idx="120" formatCode="[$-416]mmmm\-yy;@">
                  <c:v>44166</c:v>
                </c:pt>
                <c:pt idx="121" formatCode="[$-416]mmmm\-yy;@">
                  <c:v>44197</c:v>
                </c:pt>
                <c:pt idx="122" formatCode="[$-416]mmmm\-yy;@">
                  <c:v>44228</c:v>
                </c:pt>
                <c:pt idx="123" formatCode="[$-416]mmmm\-yy;@">
                  <c:v>44256</c:v>
                </c:pt>
                <c:pt idx="124" formatCode="[$-416]mmmm\-yy;@">
                  <c:v>44287</c:v>
                </c:pt>
                <c:pt idx="125" formatCode="[$-416]mmmm\-yy;@">
                  <c:v>44317</c:v>
                </c:pt>
                <c:pt idx="126" formatCode="[$-416]mmmm\-yy;@">
                  <c:v>44348</c:v>
                </c:pt>
                <c:pt idx="127" formatCode="[$-416]mmmm\-yy;@">
                  <c:v>44378</c:v>
                </c:pt>
                <c:pt idx="128" formatCode="[$-416]mmmm\-yy;@">
                  <c:v>44409</c:v>
                </c:pt>
                <c:pt idx="129" formatCode="[$-416]mmmm\-yy;@">
                  <c:v>44440</c:v>
                </c:pt>
                <c:pt idx="130" formatCode="[$-416]mmmm\-yy;@">
                  <c:v>44470</c:v>
                </c:pt>
                <c:pt idx="131" formatCode="[$-416]mmmm\-yy;@">
                  <c:v>44501</c:v>
                </c:pt>
                <c:pt idx="132" formatCode="[$-416]mmmm\-yy;@">
                  <c:v>44531</c:v>
                </c:pt>
                <c:pt idx="133" formatCode="[$-416]mmmm\-yy;@">
                  <c:v>44562</c:v>
                </c:pt>
                <c:pt idx="134" formatCode="[$-416]mmmm\-yy;@">
                  <c:v>44593</c:v>
                </c:pt>
                <c:pt idx="135" formatCode="[$-416]mmmm\-yy;@">
                  <c:v>44621</c:v>
                </c:pt>
                <c:pt idx="136" formatCode="[$-416]mmmm\-yy;@">
                  <c:v>44652</c:v>
                </c:pt>
                <c:pt idx="137" formatCode="[$-416]mmmm\-yy;@">
                  <c:v>44682</c:v>
                </c:pt>
                <c:pt idx="138" formatCode="[$-416]mmmm\-yy;@">
                  <c:v>44713</c:v>
                </c:pt>
                <c:pt idx="139" formatCode="[$-416]mmmm\-yy;@">
                  <c:v>44743</c:v>
                </c:pt>
                <c:pt idx="140" formatCode="[$-416]mmmm\-yy;@">
                  <c:v>44774</c:v>
                </c:pt>
                <c:pt idx="141" formatCode="[$-416]mmmm\-yy;@">
                  <c:v>44805</c:v>
                </c:pt>
                <c:pt idx="142" formatCode="[$-416]mmmm\-yy;@">
                  <c:v>44835</c:v>
                </c:pt>
                <c:pt idx="143" formatCode="[$-416]mmmm\-yy;@">
                  <c:v>44866</c:v>
                </c:pt>
                <c:pt idx="144" formatCode="[$-416]mmmm\-yy;@">
                  <c:v>44896</c:v>
                </c:pt>
                <c:pt idx="145" formatCode="[$-416]mmmm\-yy;@">
                  <c:v>44927</c:v>
                </c:pt>
                <c:pt idx="146" formatCode="[$-416]mmmm\-yy;@">
                  <c:v>44958</c:v>
                </c:pt>
                <c:pt idx="147" formatCode="[$-416]mmmm\-yy;@">
                  <c:v>44986</c:v>
                </c:pt>
                <c:pt idx="148" formatCode="[$-416]mmmm\-yy;@">
                  <c:v>45017</c:v>
                </c:pt>
                <c:pt idx="149" formatCode="[$-416]mmmm\-yy;@">
                  <c:v>45047</c:v>
                </c:pt>
                <c:pt idx="150" formatCode="[$-416]mmmm\-yy;@">
                  <c:v>45078</c:v>
                </c:pt>
                <c:pt idx="151" formatCode="[$-416]mmmm\-yy;@">
                  <c:v>45108</c:v>
                </c:pt>
                <c:pt idx="152" formatCode="[$-416]mmmm\-yy;@">
                  <c:v>45139</c:v>
                </c:pt>
                <c:pt idx="153" formatCode="[$-416]mmmm\-yy;@">
                  <c:v>45170</c:v>
                </c:pt>
                <c:pt idx="154" formatCode="[$-416]mmmm\-yy;@">
                  <c:v>45200</c:v>
                </c:pt>
                <c:pt idx="155" formatCode="[$-416]mmmm\-yy;@">
                  <c:v>45231</c:v>
                </c:pt>
                <c:pt idx="156" formatCode="[$-416]mmmm\-yy;@">
                  <c:v>45261</c:v>
                </c:pt>
                <c:pt idx="157" formatCode="[$-416]mmmm\-yy;@">
                  <c:v>45292</c:v>
                </c:pt>
                <c:pt idx="158" formatCode="[$-416]mmmm\-yy;@">
                  <c:v>45323</c:v>
                </c:pt>
                <c:pt idx="159" formatCode="[$-416]mmmm\-yy;@">
                  <c:v>45352</c:v>
                </c:pt>
                <c:pt idx="160" formatCode="[$-416]mmmm\-yy;@">
                  <c:v>45383</c:v>
                </c:pt>
                <c:pt idx="161" formatCode="[$-416]mmmm\-yy;@">
                  <c:v>45413</c:v>
                </c:pt>
                <c:pt idx="162" formatCode="[$-416]mmmm\-yy;@">
                  <c:v>45444</c:v>
                </c:pt>
              </c:numCache>
            </c:numRef>
          </c:cat>
          <c:val>
            <c:numRef>
              <c:f>'1. Alimentos '!$S$24:$FY$24</c:f>
              <c:numCache>
                <c:formatCode>#,##0.00_ ;[Red]\-#,##0.00\ </c:formatCode>
                <c:ptCount val="163"/>
                <c:pt idx="0">
                  <c:v>101.68530482327488</c:v>
                </c:pt>
                <c:pt idx="1">
                  <c:v>102.04757705960878</c:v>
                </c:pt>
                <c:pt idx="2">
                  <c:v>102.9524648479762</c:v>
                </c:pt>
                <c:pt idx="3">
                  <c:v>102.97462577952935</c:v>
                </c:pt>
                <c:pt idx="4">
                  <c:v>103.28522965094623</c:v>
                </c:pt>
                <c:pt idx="5">
                  <c:v>103.61651260958691</c:v>
                </c:pt>
                <c:pt idx="6">
                  <c:v>103.61659983957777</c:v>
                </c:pt>
                <c:pt idx="7">
                  <c:v>103.68783960314153</c:v>
                </c:pt>
                <c:pt idx="8">
                  <c:v>103.67487219936078</c:v>
                </c:pt>
                <c:pt idx="9">
                  <c:v>103.72828151939284</c:v>
                </c:pt>
                <c:pt idx="10">
                  <c:v>104.27321263304488</c:v>
                </c:pt>
                <c:pt idx="11">
                  <c:v>104.46766027846132</c:v>
                </c:pt>
                <c:pt idx="12">
                  <c:v>104.88153588372307</c:v>
                </c:pt>
                <c:pt idx="13">
                  <c:v>105.25681970631591</c:v>
                </c:pt>
                <c:pt idx="14">
                  <c:v>104.77565598871979</c:v>
                </c:pt>
                <c:pt idx="15">
                  <c:v>105.06269667628958</c:v>
                </c:pt>
                <c:pt idx="16">
                  <c:v>104.59333998079876</c:v>
                </c:pt>
                <c:pt idx="17">
                  <c:v>104.31855244303374</c:v>
                </c:pt>
                <c:pt idx="18">
                  <c:v>104.43457289295883</c:v>
                </c:pt>
                <c:pt idx="19">
                  <c:v>104.33146494784613</c:v>
                </c:pt>
                <c:pt idx="20">
                  <c:v>105.19734997282445</c:v>
                </c:pt>
                <c:pt idx="21">
                  <c:v>105.59135009380317</c:v>
                </c:pt>
                <c:pt idx="22">
                  <c:v>106.59912146682819</c:v>
                </c:pt>
                <c:pt idx="23">
                  <c:v>107.15134632990259</c:v>
                </c:pt>
                <c:pt idx="24">
                  <c:v>107.30652055920002</c:v>
                </c:pt>
                <c:pt idx="25">
                  <c:v>108.24597444160145</c:v>
                </c:pt>
                <c:pt idx="26">
                  <c:v>108.2201929074169</c:v>
                </c:pt>
                <c:pt idx="27">
                  <c:v>107.77491776058527</c:v>
                </c:pt>
                <c:pt idx="28">
                  <c:v>108.82858657581171</c:v>
                </c:pt>
                <c:pt idx="29">
                  <c:v>109.48074148093428</c:v>
                </c:pt>
                <c:pt idx="30">
                  <c:v>109.81436534837972</c:v>
                </c:pt>
                <c:pt idx="31">
                  <c:v>110.38102096867107</c:v>
                </c:pt>
                <c:pt idx="32">
                  <c:v>110.03300133866885</c:v>
                </c:pt>
                <c:pt idx="33">
                  <c:v>110.33160904208323</c:v>
                </c:pt>
                <c:pt idx="34">
                  <c:v>110.28957637321967</c:v>
                </c:pt>
                <c:pt idx="35">
                  <c:v>110.42185494707213</c:v>
                </c:pt>
                <c:pt idx="36">
                  <c:v>110.14776434731154</c:v>
                </c:pt>
                <c:pt idx="37">
                  <c:v>109.75226605560238</c:v>
                </c:pt>
                <c:pt idx="38">
                  <c:v>110.56147902962893</c:v>
                </c:pt>
                <c:pt idx="39">
                  <c:v>110.57605546726244</c:v>
                </c:pt>
                <c:pt idx="40">
                  <c:v>110.56985657496539</c:v>
                </c:pt>
                <c:pt idx="41">
                  <c:v>110.58676569713856</c:v>
                </c:pt>
                <c:pt idx="42">
                  <c:v>110.70352760577499</c:v>
                </c:pt>
                <c:pt idx="43">
                  <c:v>111.16555079956139</c:v>
                </c:pt>
                <c:pt idx="44">
                  <c:v>110.84424416112762</c:v>
                </c:pt>
                <c:pt idx="45">
                  <c:v>110.59086808221777</c:v>
                </c:pt>
                <c:pt idx="46">
                  <c:v>110.15787544245325</c:v>
                </c:pt>
                <c:pt idx="47">
                  <c:v>109.30082727548456</c:v>
                </c:pt>
                <c:pt idx="48">
                  <c:v>109.11613018144311</c:v>
                </c:pt>
                <c:pt idx="49">
                  <c:v>108.65933601585506</c:v>
                </c:pt>
                <c:pt idx="50">
                  <c:v>107.53476540640308</c:v>
                </c:pt>
                <c:pt idx="51">
                  <c:v>107.77430412278902</c:v>
                </c:pt>
                <c:pt idx="52">
                  <c:v>106.96233358741246</c:v>
                </c:pt>
                <c:pt idx="53">
                  <c:v>106.26971221836526</c:v>
                </c:pt>
                <c:pt idx="54">
                  <c:v>106.13426888807425</c:v>
                </c:pt>
                <c:pt idx="55">
                  <c:v>105.51720095445584</c:v>
                </c:pt>
                <c:pt idx="56">
                  <c:v>105.63414435507239</c:v>
                </c:pt>
                <c:pt idx="57">
                  <c:v>105.36833820851301</c:v>
                </c:pt>
                <c:pt idx="58">
                  <c:v>105.21660406586527</c:v>
                </c:pt>
                <c:pt idx="59">
                  <c:v>105.33878274396231</c:v>
                </c:pt>
                <c:pt idx="60">
                  <c:v>105.08159723874805</c:v>
                </c:pt>
                <c:pt idx="61">
                  <c:v>104.82025432080819</c:v>
                </c:pt>
                <c:pt idx="62">
                  <c:v>105.28626866124625</c:v>
                </c:pt>
                <c:pt idx="63">
                  <c:v>105.29033353108643</c:v>
                </c:pt>
                <c:pt idx="64">
                  <c:v>105.62086656469732</c:v>
                </c:pt>
                <c:pt idx="65">
                  <c:v>105.7929829473602</c:v>
                </c:pt>
                <c:pt idx="66">
                  <c:v>105.81405349748081</c:v>
                </c:pt>
                <c:pt idx="67">
                  <c:v>105.351170603418</c:v>
                </c:pt>
                <c:pt idx="68">
                  <c:v>105.15172048409259</c:v>
                </c:pt>
                <c:pt idx="69">
                  <c:v>105.43411633642107</c:v>
                </c:pt>
                <c:pt idx="70">
                  <c:v>104.42578414236463</c:v>
                </c:pt>
                <c:pt idx="71">
                  <c:v>103.85389346640726</c:v>
                </c:pt>
                <c:pt idx="72">
                  <c:v>103.59102692224771</c:v>
                </c:pt>
                <c:pt idx="73">
                  <c:v>103.63915154150443</c:v>
                </c:pt>
                <c:pt idx="74">
                  <c:v>103.28574145870141</c:v>
                </c:pt>
                <c:pt idx="75">
                  <c:v>102.7284149028953</c:v>
                </c:pt>
                <c:pt idx="76">
                  <c:v>101.98099465354592</c:v>
                </c:pt>
                <c:pt idx="77">
                  <c:v>101.99286709916107</c:v>
                </c:pt>
                <c:pt idx="78">
                  <c:v>101.7058978895614</c:v>
                </c:pt>
                <c:pt idx="79">
                  <c:v>101.79858798869138</c:v>
                </c:pt>
                <c:pt idx="80">
                  <c:v>101.76939719022498</c:v>
                </c:pt>
                <c:pt idx="81">
                  <c:v>100.8886353399926</c:v>
                </c:pt>
                <c:pt idx="82">
                  <c:v>101.06970522973751</c:v>
                </c:pt>
                <c:pt idx="83">
                  <c:v>101.64646943489915</c:v>
                </c:pt>
                <c:pt idx="84">
                  <c:v>101.77067111620772</c:v>
                </c:pt>
                <c:pt idx="85">
                  <c:v>102.6097010029916</c:v>
                </c:pt>
                <c:pt idx="86">
                  <c:v>102.88245307691675</c:v>
                </c:pt>
                <c:pt idx="87">
                  <c:v>103.8572255516516</c:v>
                </c:pt>
                <c:pt idx="88">
                  <c:v>104.82780694944957</c:v>
                </c:pt>
                <c:pt idx="89">
                  <c:v>103.83768320102497</c:v>
                </c:pt>
                <c:pt idx="90">
                  <c:v>103.56554587485329</c:v>
                </c:pt>
                <c:pt idx="91">
                  <c:v>103.54074254761872</c:v>
                </c:pt>
                <c:pt idx="92">
                  <c:v>103.21635960453892</c:v>
                </c:pt>
                <c:pt idx="93">
                  <c:v>103.24007113534104</c:v>
                </c:pt>
                <c:pt idx="94">
                  <c:v>103.32728258597582</c:v>
                </c:pt>
                <c:pt idx="95">
                  <c:v>103.06350249836915</c:v>
                </c:pt>
                <c:pt idx="96">
                  <c:v>102.95045613796187</c:v>
                </c:pt>
                <c:pt idx="97">
                  <c:v>102.08668590611391</c:v>
                </c:pt>
                <c:pt idx="98">
                  <c:v>101.98828355543078</c:v>
                </c:pt>
                <c:pt idx="99">
                  <c:v>100.72643031155611</c:v>
                </c:pt>
                <c:pt idx="100">
                  <c:v>100.37310966482283</c:v>
                </c:pt>
                <c:pt idx="101">
                  <c:v>101.13909001598937</c:v>
                </c:pt>
                <c:pt idx="102">
                  <c:v>100.75907596230775</c:v>
                </c:pt>
                <c:pt idx="103">
                  <c:v>101.01260554320487</c:v>
                </c:pt>
                <c:pt idx="104">
                  <c:v>101.36044396906641</c:v>
                </c:pt>
                <c:pt idx="105">
                  <c:v>101.34012112608661</c:v>
                </c:pt>
                <c:pt idx="106">
                  <c:v>101.7564261322715</c:v>
                </c:pt>
                <c:pt idx="107">
                  <c:v>101.88836913560952</c:v>
                </c:pt>
                <c:pt idx="108">
                  <c:v>101.86885580167596</c:v>
                </c:pt>
                <c:pt idx="109">
                  <c:v>102.3066587690824</c:v>
                </c:pt>
                <c:pt idx="110">
                  <c:v>102.29139985319047</c:v>
                </c:pt>
                <c:pt idx="111">
                  <c:v>102.79308115577128</c:v>
                </c:pt>
                <c:pt idx="112">
                  <c:v>102.72962084745342</c:v>
                </c:pt>
                <c:pt idx="113">
                  <c:v>102.87187938846421</c:v>
                </c:pt>
                <c:pt idx="114">
                  <c:v>103.81564632735031</c:v>
                </c:pt>
                <c:pt idx="115">
                  <c:v>104.32058110296462</c:v>
                </c:pt>
                <c:pt idx="116">
                  <c:v>103.79734018657611</c:v>
                </c:pt>
                <c:pt idx="117">
                  <c:v>104.40514288789846</c:v>
                </c:pt>
                <c:pt idx="118">
                  <c:v>104.07432813912271</c:v>
                </c:pt>
                <c:pt idx="119">
                  <c:v>103.84182612145794</c:v>
                </c:pt>
                <c:pt idx="120">
                  <c:v>104.23195384303568</c:v>
                </c:pt>
                <c:pt idx="121">
                  <c:v>103.82922742481441</c:v>
                </c:pt>
                <c:pt idx="122">
                  <c:v>103.82968698657687</c:v>
                </c:pt>
                <c:pt idx="123">
                  <c:v>103.77555325172231</c:v>
                </c:pt>
                <c:pt idx="124">
                  <c:v>103.56689642297867</c:v>
                </c:pt>
                <c:pt idx="125">
                  <c:v>103.64800405132945</c:v>
                </c:pt>
                <c:pt idx="126">
                  <c:v>103.2450077030626</c:v>
                </c:pt>
                <c:pt idx="127">
                  <c:v>102.80338612434706</c:v>
                </c:pt>
                <c:pt idx="128">
                  <c:v>102.89032491115348</c:v>
                </c:pt>
                <c:pt idx="129">
                  <c:v>102.39812906087032</c:v>
                </c:pt>
                <c:pt idx="130">
                  <c:v>102.0656224783143</c:v>
                </c:pt>
                <c:pt idx="131">
                  <c:v>102.39344904167142</c:v>
                </c:pt>
                <c:pt idx="132">
                  <c:v>102.41184557485002</c:v>
                </c:pt>
                <c:pt idx="133">
                  <c:v>102.33727274764648</c:v>
                </c:pt>
                <c:pt idx="134">
                  <c:v>102.54575009577133</c:v>
                </c:pt>
                <c:pt idx="135">
                  <c:v>103.03208315127701</c:v>
                </c:pt>
                <c:pt idx="136">
                  <c:v>102.87538601700327</c:v>
                </c:pt>
                <c:pt idx="137">
                  <c:v>102.80070590634425</c:v>
                </c:pt>
                <c:pt idx="138">
                  <c:v>102.92606527602938</c:v>
                </c:pt>
                <c:pt idx="139">
                  <c:v>102.91832947456344</c:v>
                </c:pt>
                <c:pt idx="140">
                  <c:v>103.50179233076726</c:v>
                </c:pt>
                <c:pt idx="141">
                  <c:v>104.02698911873608</c:v>
                </c:pt>
                <c:pt idx="142">
                  <c:v>104.61738733846461</c:v>
                </c:pt>
                <c:pt idx="143">
                  <c:v>105.22084932290205</c:v>
                </c:pt>
                <c:pt idx="144">
                  <c:v>106.2035645453248</c:v>
                </c:pt>
                <c:pt idx="145">
                  <c:v>107.15818358362247</c:v>
                </c:pt>
                <c:pt idx="146">
                  <c:v>107.32551274674067</c:v>
                </c:pt>
                <c:pt idx="147">
                  <c:v>107.75141886352414</c:v>
                </c:pt>
                <c:pt idx="148">
                  <c:v>108.37391088073866</c:v>
                </c:pt>
                <c:pt idx="149">
                  <c:v>108.73539154874864</c:v>
                </c:pt>
                <c:pt idx="150">
                  <c:v>108.35319151398369</c:v>
                </c:pt>
                <c:pt idx="151">
                  <c:v>108.23271592239132</c:v>
                </c:pt>
                <c:pt idx="152">
                  <c:v>108.62032548464884</c:v>
                </c:pt>
                <c:pt idx="153">
                  <c:v>108.01929259719044</c:v>
                </c:pt>
                <c:pt idx="154">
                  <c:v>107.66141815882649</c:v>
                </c:pt>
                <c:pt idx="155">
                  <c:v>107.01017874932354</c:v>
                </c:pt>
                <c:pt idx="156">
                  <c:v>105.76041494405632</c:v>
                </c:pt>
                <c:pt idx="157">
                  <c:v>105.40202223372081</c:v>
                </c:pt>
                <c:pt idx="158">
                  <c:v>105.24545230056542</c:v>
                </c:pt>
                <c:pt idx="159">
                  <c:v>104.17560600555129</c:v>
                </c:pt>
                <c:pt idx="160">
                  <c:v>105.01848943300318</c:v>
                </c:pt>
                <c:pt idx="161">
                  <c:v>105.46847459823429</c:v>
                </c:pt>
                <c:pt idx="162">
                  <c:v>106.33152847194522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D3F-445B-A058-CC8CA25C4D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9417936"/>
        <c:axId val="2049421776"/>
      </c:lineChart>
      <c:dateAx>
        <c:axId val="2049417936"/>
        <c:scaling>
          <c:orientation val="minMax"/>
        </c:scaling>
        <c:delete val="0"/>
        <c:axPos val="b"/>
        <c:numFmt formatCode="[$-416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49421776"/>
        <c:crosses val="autoZero"/>
        <c:auto val="1"/>
        <c:lblOffset val="100"/>
        <c:baseTimeUnit val="days"/>
      </c:dateAx>
      <c:valAx>
        <c:axId val="2049421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 ;[Red]\-#,##0.0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49417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Vendas!$A$7</c:f>
              <c:strCache>
                <c:ptCount val="1"/>
                <c:pt idx="0">
                  <c:v>Hipermercados, supermercados, produtos alimentícios, bebidas e fumo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Vendas!$D$6:$KI$6</c:f>
              <c:numCache>
                <c:formatCode>mmm\-yy</c:formatCode>
                <c:ptCount val="292"/>
                <c:pt idx="0">
                  <c:v>36586</c:v>
                </c:pt>
                <c:pt idx="1">
                  <c:v>36617</c:v>
                </c:pt>
                <c:pt idx="2">
                  <c:v>36647</c:v>
                </c:pt>
                <c:pt idx="3">
                  <c:v>36678</c:v>
                </c:pt>
                <c:pt idx="4">
                  <c:v>36708</c:v>
                </c:pt>
                <c:pt idx="5">
                  <c:v>36739</c:v>
                </c:pt>
                <c:pt idx="6">
                  <c:v>36770</c:v>
                </c:pt>
                <c:pt idx="7">
                  <c:v>36800</c:v>
                </c:pt>
                <c:pt idx="8">
                  <c:v>36831</c:v>
                </c:pt>
                <c:pt idx="9">
                  <c:v>36861</c:v>
                </c:pt>
                <c:pt idx="10">
                  <c:v>36892</c:v>
                </c:pt>
                <c:pt idx="11">
                  <c:v>36923</c:v>
                </c:pt>
                <c:pt idx="12">
                  <c:v>36951</c:v>
                </c:pt>
                <c:pt idx="13">
                  <c:v>36982</c:v>
                </c:pt>
                <c:pt idx="14">
                  <c:v>37012</c:v>
                </c:pt>
                <c:pt idx="15">
                  <c:v>37043</c:v>
                </c:pt>
                <c:pt idx="16">
                  <c:v>37073</c:v>
                </c:pt>
                <c:pt idx="17">
                  <c:v>37104</c:v>
                </c:pt>
                <c:pt idx="18">
                  <c:v>37135</c:v>
                </c:pt>
                <c:pt idx="19">
                  <c:v>37165</c:v>
                </c:pt>
                <c:pt idx="20">
                  <c:v>37196</c:v>
                </c:pt>
                <c:pt idx="21">
                  <c:v>37226</c:v>
                </c:pt>
                <c:pt idx="22">
                  <c:v>37257</c:v>
                </c:pt>
                <c:pt idx="23">
                  <c:v>37288</c:v>
                </c:pt>
                <c:pt idx="24">
                  <c:v>37316</c:v>
                </c:pt>
                <c:pt idx="25">
                  <c:v>37347</c:v>
                </c:pt>
                <c:pt idx="26">
                  <c:v>37377</c:v>
                </c:pt>
                <c:pt idx="27">
                  <c:v>37408</c:v>
                </c:pt>
                <c:pt idx="28">
                  <c:v>37438</c:v>
                </c:pt>
                <c:pt idx="29">
                  <c:v>37469</c:v>
                </c:pt>
                <c:pt idx="30">
                  <c:v>37500</c:v>
                </c:pt>
                <c:pt idx="31">
                  <c:v>37530</c:v>
                </c:pt>
                <c:pt idx="32">
                  <c:v>37561</c:v>
                </c:pt>
                <c:pt idx="33">
                  <c:v>37591</c:v>
                </c:pt>
                <c:pt idx="34">
                  <c:v>37622</c:v>
                </c:pt>
                <c:pt idx="35">
                  <c:v>37653</c:v>
                </c:pt>
                <c:pt idx="36">
                  <c:v>37681</c:v>
                </c:pt>
                <c:pt idx="37">
                  <c:v>37712</c:v>
                </c:pt>
                <c:pt idx="38">
                  <c:v>37742</c:v>
                </c:pt>
                <c:pt idx="39">
                  <c:v>37773</c:v>
                </c:pt>
                <c:pt idx="40">
                  <c:v>37803</c:v>
                </c:pt>
                <c:pt idx="41">
                  <c:v>37834</c:v>
                </c:pt>
                <c:pt idx="42">
                  <c:v>37865</c:v>
                </c:pt>
                <c:pt idx="43">
                  <c:v>37895</c:v>
                </c:pt>
                <c:pt idx="44">
                  <c:v>37926</c:v>
                </c:pt>
                <c:pt idx="45">
                  <c:v>37956</c:v>
                </c:pt>
                <c:pt idx="46">
                  <c:v>37987</c:v>
                </c:pt>
                <c:pt idx="47">
                  <c:v>38018</c:v>
                </c:pt>
                <c:pt idx="48">
                  <c:v>38047</c:v>
                </c:pt>
                <c:pt idx="49">
                  <c:v>38078</c:v>
                </c:pt>
                <c:pt idx="50">
                  <c:v>38108</c:v>
                </c:pt>
                <c:pt idx="51">
                  <c:v>38139</c:v>
                </c:pt>
                <c:pt idx="52">
                  <c:v>38169</c:v>
                </c:pt>
                <c:pt idx="53">
                  <c:v>38200</c:v>
                </c:pt>
                <c:pt idx="54">
                  <c:v>38231</c:v>
                </c:pt>
                <c:pt idx="55">
                  <c:v>38261</c:v>
                </c:pt>
                <c:pt idx="56">
                  <c:v>38292</c:v>
                </c:pt>
                <c:pt idx="57">
                  <c:v>38322</c:v>
                </c:pt>
                <c:pt idx="58">
                  <c:v>38353</c:v>
                </c:pt>
                <c:pt idx="59">
                  <c:v>38384</c:v>
                </c:pt>
                <c:pt idx="60">
                  <c:v>38412</c:v>
                </c:pt>
                <c:pt idx="61">
                  <c:v>38443</c:v>
                </c:pt>
                <c:pt idx="62">
                  <c:v>38473</c:v>
                </c:pt>
                <c:pt idx="63">
                  <c:v>38504</c:v>
                </c:pt>
                <c:pt idx="64">
                  <c:v>38534</c:v>
                </c:pt>
                <c:pt idx="65">
                  <c:v>38565</c:v>
                </c:pt>
                <c:pt idx="66">
                  <c:v>38596</c:v>
                </c:pt>
                <c:pt idx="67">
                  <c:v>38626</c:v>
                </c:pt>
                <c:pt idx="68">
                  <c:v>38657</c:v>
                </c:pt>
                <c:pt idx="69">
                  <c:v>38687</c:v>
                </c:pt>
                <c:pt idx="70">
                  <c:v>38718</c:v>
                </c:pt>
                <c:pt idx="71">
                  <c:v>38749</c:v>
                </c:pt>
                <c:pt idx="72">
                  <c:v>38777</c:v>
                </c:pt>
                <c:pt idx="73">
                  <c:v>38808</c:v>
                </c:pt>
                <c:pt idx="74">
                  <c:v>38838</c:v>
                </c:pt>
                <c:pt idx="75">
                  <c:v>38869</c:v>
                </c:pt>
                <c:pt idx="76">
                  <c:v>38899</c:v>
                </c:pt>
                <c:pt idx="77">
                  <c:v>38930</c:v>
                </c:pt>
                <c:pt idx="78">
                  <c:v>38961</c:v>
                </c:pt>
                <c:pt idx="79">
                  <c:v>38991</c:v>
                </c:pt>
                <c:pt idx="80">
                  <c:v>39022</c:v>
                </c:pt>
                <c:pt idx="81">
                  <c:v>39052</c:v>
                </c:pt>
                <c:pt idx="82">
                  <c:v>39083</c:v>
                </c:pt>
                <c:pt idx="83">
                  <c:v>39114</c:v>
                </c:pt>
                <c:pt idx="84">
                  <c:v>39142</c:v>
                </c:pt>
                <c:pt idx="85">
                  <c:v>39173</c:v>
                </c:pt>
                <c:pt idx="86">
                  <c:v>39203</c:v>
                </c:pt>
                <c:pt idx="87">
                  <c:v>39234</c:v>
                </c:pt>
                <c:pt idx="88">
                  <c:v>39264</c:v>
                </c:pt>
                <c:pt idx="89">
                  <c:v>39295</c:v>
                </c:pt>
                <c:pt idx="90">
                  <c:v>39326</c:v>
                </c:pt>
                <c:pt idx="91">
                  <c:v>39356</c:v>
                </c:pt>
                <c:pt idx="92">
                  <c:v>39387</c:v>
                </c:pt>
                <c:pt idx="93">
                  <c:v>39417</c:v>
                </c:pt>
                <c:pt idx="94">
                  <c:v>39448</c:v>
                </c:pt>
                <c:pt idx="95">
                  <c:v>39479</c:v>
                </c:pt>
                <c:pt idx="96">
                  <c:v>39508</c:v>
                </c:pt>
                <c:pt idx="97">
                  <c:v>39539</c:v>
                </c:pt>
                <c:pt idx="98">
                  <c:v>39569</c:v>
                </c:pt>
                <c:pt idx="99">
                  <c:v>39600</c:v>
                </c:pt>
                <c:pt idx="100">
                  <c:v>39630</c:v>
                </c:pt>
                <c:pt idx="101">
                  <c:v>39661</c:v>
                </c:pt>
                <c:pt idx="102">
                  <c:v>39692</c:v>
                </c:pt>
                <c:pt idx="103">
                  <c:v>39722</c:v>
                </c:pt>
                <c:pt idx="104">
                  <c:v>39753</c:v>
                </c:pt>
                <c:pt idx="105">
                  <c:v>39783</c:v>
                </c:pt>
                <c:pt idx="106">
                  <c:v>39814</c:v>
                </c:pt>
                <c:pt idx="107">
                  <c:v>39845</c:v>
                </c:pt>
                <c:pt idx="108">
                  <c:v>39873</c:v>
                </c:pt>
                <c:pt idx="109">
                  <c:v>39904</c:v>
                </c:pt>
                <c:pt idx="110">
                  <c:v>39934</c:v>
                </c:pt>
                <c:pt idx="111">
                  <c:v>39965</c:v>
                </c:pt>
                <c:pt idx="112">
                  <c:v>39995</c:v>
                </c:pt>
                <c:pt idx="113">
                  <c:v>40026</c:v>
                </c:pt>
                <c:pt idx="114">
                  <c:v>40057</c:v>
                </c:pt>
                <c:pt idx="115">
                  <c:v>40087</c:v>
                </c:pt>
                <c:pt idx="116">
                  <c:v>40118</c:v>
                </c:pt>
                <c:pt idx="117">
                  <c:v>40148</c:v>
                </c:pt>
                <c:pt idx="118">
                  <c:v>40179</c:v>
                </c:pt>
                <c:pt idx="119">
                  <c:v>40210</c:v>
                </c:pt>
                <c:pt idx="120">
                  <c:v>40238</c:v>
                </c:pt>
                <c:pt idx="121">
                  <c:v>40269</c:v>
                </c:pt>
                <c:pt idx="122">
                  <c:v>40299</c:v>
                </c:pt>
                <c:pt idx="123">
                  <c:v>40330</c:v>
                </c:pt>
                <c:pt idx="124">
                  <c:v>40360</c:v>
                </c:pt>
                <c:pt idx="125">
                  <c:v>40391</c:v>
                </c:pt>
                <c:pt idx="126">
                  <c:v>40422</c:v>
                </c:pt>
                <c:pt idx="127">
                  <c:v>40452</c:v>
                </c:pt>
                <c:pt idx="128">
                  <c:v>40483</c:v>
                </c:pt>
                <c:pt idx="129">
                  <c:v>40513</c:v>
                </c:pt>
                <c:pt idx="130">
                  <c:v>40544</c:v>
                </c:pt>
                <c:pt idx="131">
                  <c:v>40575</c:v>
                </c:pt>
                <c:pt idx="132">
                  <c:v>40603</c:v>
                </c:pt>
                <c:pt idx="133">
                  <c:v>40634</c:v>
                </c:pt>
                <c:pt idx="134">
                  <c:v>40664</c:v>
                </c:pt>
                <c:pt idx="135">
                  <c:v>40695</c:v>
                </c:pt>
                <c:pt idx="136">
                  <c:v>40725</c:v>
                </c:pt>
                <c:pt idx="137">
                  <c:v>40756</c:v>
                </c:pt>
                <c:pt idx="138">
                  <c:v>40787</c:v>
                </c:pt>
                <c:pt idx="139">
                  <c:v>40817</c:v>
                </c:pt>
                <c:pt idx="140">
                  <c:v>40848</c:v>
                </c:pt>
                <c:pt idx="141">
                  <c:v>40878</c:v>
                </c:pt>
                <c:pt idx="142">
                  <c:v>40909</c:v>
                </c:pt>
                <c:pt idx="143">
                  <c:v>40940</c:v>
                </c:pt>
                <c:pt idx="144">
                  <c:v>40969</c:v>
                </c:pt>
                <c:pt idx="145">
                  <c:v>41000</c:v>
                </c:pt>
                <c:pt idx="146">
                  <c:v>41030</c:v>
                </c:pt>
                <c:pt idx="147">
                  <c:v>41061</c:v>
                </c:pt>
                <c:pt idx="148">
                  <c:v>41091</c:v>
                </c:pt>
                <c:pt idx="149">
                  <c:v>41122</c:v>
                </c:pt>
                <c:pt idx="150">
                  <c:v>41153</c:v>
                </c:pt>
                <c:pt idx="151">
                  <c:v>41183</c:v>
                </c:pt>
                <c:pt idx="152">
                  <c:v>41214</c:v>
                </c:pt>
                <c:pt idx="153">
                  <c:v>41244</c:v>
                </c:pt>
                <c:pt idx="154">
                  <c:v>41275</c:v>
                </c:pt>
                <c:pt idx="155">
                  <c:v>41306</c:v>
                </c:pt>
                <c:pt idx="156">
                  <c:v>41334</c:v>
                </c:pt>
                <c:pt idx="157">
                  <c:v>41365</c:v>
                </c:pt>
                <c:pt idx="158">
                  <c:v>41395</c:v>
                </c:pt>
                <c:pt idx="159">
                  <c:v>41426</c:v>
                </c:pt>
                <c:pt idx="160">
                  <c:v>41456</c:v>
                </c:pt>
                <c:pt idx="161">
                  <c:v>41487</c:v>
                </c:pt>
                <c:pt idx="162">
                  <c:v>41518</c:v>
                </c:pt>
                <c:pt idx="163">
                  <c:v>41548</c:v>
                </c:pt>
                <c:pt idx="164">
                  <c:v>41579</c:v>
                </c:pt>
                <c:pt idx="165">
                  <c:v>41609</c:v>
                </c:pt>
                <c:pt idx="166">
                  <c:v>41640</c:v>
                </c:pt>
                <c:pt idx="167">
                  <c:v>41671</c:v>
                </c:pt>
                <c:pt idx="168">
                  <c:v>41699</c:v>
                </c:pt>
                <c:pt idx="169">
                  <c:v>41730</c:v>
                </c:pt>
                <c:pt idx="170">
                  <c:v>41760</c:v>
                </c:pt>
                <c:pt idx="171">
                  <c:v>41791</c:v>
                </c:pt>
                <c:pt idx="172">
                  <c:v>41821</c:v>
                </c:pt>
                <c:pt idx="173">
                  <c:v>41852</c:v>
                </c:pt>
                <c:pt idx="174">
                  <c:v>41883</c:v>
                </c:pt>
                <c:pt idx="175">
                  <c:v>41913</c:v>
                </c:pt>
                <c:pt idx="176">
                  <c:v>41944</c:v>
                </c:pt>
                <c:pt idx="177">
                  <c:v>41974</c:v>
                </c:pt>
                <c:pt idx="178">
                  <c:v>42005</c:v>
                </c:pt>
                <c:pt idx="179">
                  <c:v>42036</c:v>
                </c:pt>
                <c:pt idx="180">
                  <c:v>42064</c:v>
                </c:pt>
                <c:pt idx="181">
                  <c:v>42095</c:v>
                </c:pt>
                <c:pt idx="182">
                  <c:v>42125</c:v>
                </c:pt>
                <c:pt idx="183">
                  <c:v>42156</c:v>
                </c:pt>
                <c:pt idx="184">
                  <c:v>42186</c:v>
                </c:pt>
                <c:pt idx="185">
                  <c:v>42217</c:v>
                </c:pt>
                <c:pt idx="186">
                  <c:v>42248</c:v>
                </c:pt>
                <c:pt idx="187">
                  <c:v>42278</c:v>
                </c:pt>
                <c:pt idx="188">
                  <c:v>42309</c:v>
                </c:pt>
                <c:pt idx="189">
                  <c:v>42339</c:v>
                </c:pt>
                <c:pt idx="190">
                  <c:v>42370</c:v>
                </c:pt>
                <c:pt idx="191">
                  <c:v>42401</c:v>
                </c:pt>
                <c:pt idx="192">
                  <c:v>42430</c:v>
                </c:pt>
                <c:pt idx="193">
                  <c:v>42461</c:v>
                </c:pt>
                <c:pt idx="194">
                  <c:v>42491</c:v>
                </c:pt>
                <c:pt idx="195">
                  <c:v>42522</c:v>
                </c:pt>
                <c:pt idx="196">
                  <c:v>42552</c:v>
                </c:pt>
                <c:pt idx="197">
                  <c:v>42583</c:v>
                </c:pt>
                <c:pt idx="198">
                  <c:v>42614</c:v>
                </c:pt>
                <c:pt idx="199">
                  <c:v>42644</c:v>
                </c:pt>
                <c:pt idx="200">
                  <c:v>42675</c:v>
                </c:pt>
                <c:pt idx="201">
                  <c:v>42705</c:v>
                </c:pt>
                <c:pt idx="202">
                  <c:v>42736</c:v>
                </c:pt>
                <c:pt idx="203">
                  <c:v>42767</c:v>
                </c:pt>
                <c:pt idx="204">
                  <c:v>42795</c:v>
                </c:pt>
                <c:pt idx="205">
                  <c:v>42826</c:v>
                </c:pt>
                <c:pt idx="206">
                  <c:v>42856</c:v>
                </c:pt>
                <c:pt idx="207">
                  <c:v>42887</c:v>
                </c:pt>
                <c:pt idx="208">
                  <c:v>42917</c:v>
                </c:pt>
                <c:pt idx="209">
                  <c:v>42948</c:v>
                </c:pt>
                <c:pt idx="210">
                  <c:v>42979</c:v>
                </c:pt>
                <c:pt idx="211">
                  <c:v>43009</c:v>
                </c:pt>
                <c:pt idx="212">
                  <c:v>43040</c:v>
                </c:pt>
                <c:pt idx="213">
                  <c:v>43070</c:v>
                </c:pt>
                <c:pt idx="214">
                  <c:v>43101</c:v>
                </c:pt>
                <c:pt idx="215">
                  <c:v>43132</c:v>
                </c:pt>
                <c:pt idx="216">
                  <c:v>43160</c:v>
                </c:pt>
                <c:pt idx="217">
                  <c:v>43191</c:v>
                </c:pt>
                <c:pt idx="218">
                  <c:v>43221</c:v>
                </c:pt>
                <c:pt idx="219">
                  <c:v>43252</c:v>
                </c:pt>
                <c:pt idx="220">
                  <c:v>43282</c:v>
                </c:pt>
                <c:pt idx="221">
                  <c:v>43313</c:v>
                </c:pt>
                <c:pt idx="222">
                  <c:v>43344</c:v>
                </c:pt>
                <c:pt idx="223">
                  <c:v>43374</c:v>
                </c:pt>
                <c:pt idx="224">
                  <c:v>43405</c:v>
                </c:pt>
                <c:pt idx="225">
                  <c:v>43435</c:v>
                </c:pt>
                <c:pt idx="226">
                  <c:v>43466</c:v>
                </c:pt>
                <c:pt idx="227">
                  <c:v>43497</c:v>
                </c:pt>
                <c:pt idx="228">
                  <c:v>43525</c:v>
                </c:pt>
                <c:pt idx="229">
                  <c:v>43556</c:v>
                </c:pt>
                <c:pt idx="230">
                  <c:v>43586</c:v>
                </c:pt>
                <c:pt idx="231">
                  <c:v>43617</c:v>
                </c:pt>
                <c:pt idx="232">
                  <c:v>43647</c:v>
                </c:pt>
                <c:pt idx="233">
                  <c:v>43678</c:v>
                </c:pt>
                <c:pt idx="234">
                  <c:v>43709</c:v>
                </c:pt>
                <c:pt idx="235">
                  <c:v>43739</c:v>
                </c:pt>
                <c:pt idx="236">
                  <c:v>43770</c:v>
                </c:pt>
                <c:pt idx="237">
                  <c:v>43800</c:v>
                </c:pt>
                <c:pt idx="238">
                  <c:v>43831</c:v>
                </c:pt>
                <c:pt idx="239">
                  <c:v>43862</c:v>
                </c:pt>
                <c:pt idx="240">
                  <c:v>43891</c:v>
                </c:pt>
                <c:pt idx="241">
                  <c:v>43922</c:v>
                </c:pt>
                <c:pt idx="242">
                  <c:v>43952</c:v>
                </c:pt>
                <c:pt idx="243">
                  <c:v>43983</c:v>
                </c:pt>
                <c:pt idx="244">
                  <c:v>44013</c:v>
                </c:pt>
                <c:pt idx="245">
                  <c:v>44044</c:v>
                </c:pt>
                <c:pt idx="246">
                  <c:v>44075</c:v>
                </c:pt>
                <c:pt idx="247">
                  <c:v>44105</c:v>
                </c:pt>
                <c:pt idx="248">
                  <c:v>44136</c:v>
                </c:pt>
                <c:pt idx="249">
                  <c:v>44166</c:v>
                </c:pt>
                <c:pt idx="250">
                  <c:v>44197</c:v>
                </c:pt>
                <c:pt idx="251">
                  <c:v>44228</c:v>
                </c:pt>
                <c:pt idx="252">
                  <c:v>44256</c:v>
                </c:pt>
                <c:pt idx="253">
                  <c:v>44287</c:v>
                </c:pt>
                <c:pt idx="254">
                  <c:v>44317</c:v>
                </c:pt>
                <c:pt idx="255">
                  <c:v>44348</c:v>
                </c:pt>
                <c:pt idx="256">
                  <c:v>44378</c:v>
                </c:pt>
                <c:pt idx="257">
                  <c:v>44409</c:v>
                </c:pt>
                <c:pt idx="258">
                  <c:v>44440</c:v>
                </c:pt>
                <c:pt idx="259">
                  <c:v>44470</c:v>
                </c:pt>
                <c:pt idx="260">
                  <c:v>44501</c:v>
                </c:pt>
                <c:pt idx="261">
                  <c:v>44531</c:v>
                </c:pt>
                <c:pt idx="262">
                  <c:v>44562</c:v>
                </c:pt>
                <c:pt idx="263">
                  <c:v>44593</c:v>
                </c:pt>
                <c:pt idx="264">
                  <c:v>44621</c:v>
                </c:pt>
                <c:pt idx="265">
                  <c:v>44652</c:v>
                </c:pt>
                <c:pt idx="266">
                  <c:v>44682</c:v>
                </c:pt>
                <c:pt idx="267">
                  <c:v>44713</c:v>
                </c:pt>
                <c:pt idx="268">
                  <c:v>44743</c:v>
                </c:pt>
                <c:pt idx="269">
                  <c:v>44774</c:v>
                </c:pt>
                <c:pt idx="270">
                  <c:v>44805</c:v>
                </c:pt>
                <c:pt idx="271">
                  <c:v>44835</c:v>
                </c:pt>
                <c:pt idx="272">
                  <c:v>44866</c:v>
                </c:pt>
                <c:pt idx="273">
                  <c:v>44896</c:v>
                </c:pt>
                <c:pt idx="274">
                  <c:v>44927</c:v>
                </c:pt>
                <c:pt idx="275">
                  <c:v>44958</c:v>
                </c:pt>
                <c:pt idx="276">
                  <c:v>44986</c:v>
                </c:pt>
                <c:pt idx="277">
                  <c:v>45017</c:v>
                </c:pt>
                <c:pt idx="278">
                  <c:v>45047</c:v>
                </c:pt>
                <c:pt idx="279">
                  <c:v>45078</c:v>
                </c:pt>
                <c:pt idx="280">
                  <c:v>45108</c:v>
                </c:pt>
                <c:pt idx="281">
                  <c:v>45139</c:v>
                </c:pt>
                <c:pt idx="282">
                  <c:v>45170</c:v>
                </c:pt>
                <c:pt idx="283">
                  <c:v>45200</c:v>
                </c:pt>
                <c:pt idx="284">
                  <c:v>45231</c:v>
                </c:pt>
                <c:pt idx="285">
                  <c:v>45261</c:v>
                </c:pt>
                <c:pt idx="286">
                  <c:v>45292</c:v>
                </c:pt>
                <c:pt idx="287">
                  <c:v>45323</c:v>
                </c:pt>
                <c:pt idx="288">
                  <c:v>45352</c:v>
                </c:pt>
                <c:pt idx="289">
                  <c:v>45383</c:v>
                </c:pt>
                <c:pt idx="290">
                  <c:v>45413</c:v>
                </c:pt>
                <c:pt idx="291">
                  <c:v>45444</c:v>
                </c:pt>
              </c:numCache>
            </c:numRef>
          </c:cat>
          <c:val>
            <c:numRef>
              <c:f>Vendas!$D$10:$KI$10</c:f>
              <c:numCache>
                <c:formatCode>General</c:formatCode>
                <c:ptCount val="292"/>
                <c:pt idx="51" formatCode="0.0">
                  <c:v>16.676622500000004</c:v>
                </c:pt>
                <c:pt idx="52" formatCode="0.0">
                  <c:v>16.861849166666669</c:v>
                </c:pt>
                <c:pt idx="53" formatCode="0.0">
                  <c:v>16.9780075</c:v>
                </c:pt>
                <c:pt idx="54" formatCode="0.0">
                  <c:v>17.144396666666669</c:v>
                </c:pt>
                <c:pt idx="55" formatCode="0.0">
                  <c:v>17.335901666666668</c:v>
                </c:pt>
                <c:pt idx="56" formatCode="0.0">
                  <c:v>17.464618333333338</c:v>
                </c:pt>
                <c:pt idx="57" formatCode="0.0">
                  <c:v>17.731469166666667</c:v>
                </c:pt>
                <c:pt idx="58" formatCode="0.0">
                  <c:v>17.860185833333333</c:v>
                </c:pt>
                <c:pt idx="59" formatCode="0.0">
                  <c:v>17.919835000000003</c:v>
                </c:pt>
                <c:pt idx="60" formatCode="0.0">
                  <c:v>18.1082</c:v>
                </c:pt>
                <c:pt idx="61" formatCode="0.0">
                  <c:v>18.158429999999999</c:v>
                </c:pt>
                <c:pt idx="62" formatCode="0.0">
                  <c:v>18.249473333333331</c:v>
                </c:pt>
                <c:pt idx="63" formatCode="0.0">
                  <c:v>18.343655833333333</c:v>
                </c:pt>
                <c:pt idx="64" formatCode="0.0">
                  <c:v>18.419001666666666</c:v>
                </c:pt>
                <c:pt idx="65" formatCode="0.0">
                  <c:v>18.491209166666664</c:v>
                </c:pt>
                <c:pt idx="66" formatCode="0.0">
                  <c:v>18.547718333333332</c:v>
                </c:pt>
                <c:pt idx="67" formatCode="0.0">
                  <c:v>18.582251666666668</c:v>
                </c:pt>
                <c:pt idx="68" formatCode="0.0">
                  <c:v>18.638760833333333</c:v>
                </c:pt>
                <c:pt idx="69" formatCode="0.0">
                  <c:v>18.698409999999999</c:v>
                </c:pt>
                <c:pt idx="70" formatCode="0.0">
                  <c:v>18.776895833333334</c:v>
                </c:pt>
                <c:pt idx="71" formatCode="0.0">
                  <c:v>18.874218333333339</c:v>
                </c:pt>
                <c:pt idx="72" formatCode="0.0">
                  <c:v>18.915030833333336</c:v>
                </c:pt>
                <c:pt idx="73" formatCode="0.0">
                  <c:v>19.093978333333336</c:v>
                </c:pt>
                <c:pt idx="74" formatCode="0.0">
                  <c:v>19.156766666666666</c:v>
                </c:pt>
                <c:pt idx="75" formatCode="0.0">
                  <c:v>19.235252500000001</c:v>
                </c:pt>
                <c:pt idx="76" formatCode="0.0">
                  <c:v>19.282344166666665</c:v>
                </c:pt>
                <c:pt idx="77" formatCode="0.0">
                  <c:v>19.376526666666667</c:v>
                </c:pt>
                <c:pt idx="78" formatCode="0.0">
                  <c:v>19.527219166666669</c:v>
                </c:pt>
                <c:pt idx="79" formatCode="0.0">
                  <c:v>19.618262499999997</c:v>
                </c:pt>
                <c:pt idx="80" formatCode="0.0">
                  <c:v>19.759536666666666</c:v>
                </c:pt>
                <c:pt idx="81" formatCode="0.0">
                  <c:v>19.894531666666669</c:v>
                </c:pt>
                <c:pt idx="82" formatCode="0.0">
                  <c:v>19.985575000000001</c:v>
                </c:pt>
                <c:pt idx="83" formatCode="0.0">
                  <c:v>20.123709166666668</c:v>
                </c:pt>
                <c:pt idx="84" formatCode="0.0">
                  <c:v>20.340329166666667</c:v>
                </c:pt>
                <c:pt idx="85" formatCode="0.0">
                  <c:v>20.472185</c:v>
                </c:pt>
                <c:pt idx="86" formatCode="0.0">
                  <c:v>20.669968333333337</c:v>
                </c:pt>
                <c:pt idx="87" formatCode="0.0">
                  <c:v>20.902285833333334</c:v>
                </c:pt>
                <c:pt idx="88" formatCode="0.0">
                  <c:v>21.106348333333333</c:v>
                </c:pt>
                <c:pt idx="89" formatCode="0.0">
                  <c:v>21.360641666666666</c:v>
                </c:pt>
                <c:pt idx="90" formatCode="0.0">
                  <c:v>21.621214166666672</c:v>
                </c:pt>
                <c:pt idx="91" formatCode="0.0">
                  <c:v>21.862950000000001</c:v>
                </c:pt>
                <c:pt idx="92" formatCode="0.0">
                  <c:v>22.110965000000004</c:v>
                </c:pt>
                <c:pt idx="93" formatCode="0.0">
                  <c:v>22.462580833333334</c:v>
                </c:pt>
                <c:pt idx="94" formatCode="0.0">
                  <c:v>22.779662500000001</c:v>
                </c:pt>
                <c:pt idx="95" formatCode="0.0">
                  <c:v>23.07790833333333</c:v>
                </c:pt>
                <c:pt idx="96" formatCode="0.0">
                  <c:v>23.416966666666667</c:v>
                </c:pt>
                <c:pt idx="97" formatCode="0.0">
                  <c:v>23.62102916666667</c:v>
                </c:pt>
                <c:pt idx="98" formatCode="0.0">
                  <c:v>24.013457500000001</c:v>
                </c:pt>
                <c:pt idx="99" formatCode="0.0">
                  <c:v>24.292865833333334</c:v>
                </c:pt>
                <c:pt idx="100" formatCode="0.0">
                  <c:v>24.644480833333333</c:v>
                </c:pt>
                <c:pt idx="101" formatCode="0.0">
                  <c:v>25.027490833333335</c:v>
                </c:pt>
                <c:pt idx="102" formatCode="0.0">
                  <c:v>25.262947500000006</c:v>
                </c:pt>
                <c:pt idx="103" formatCode="0.0">
                  <c:v>25.633399999999998</c:v>
                </c:pt>
                <c:pt idx="104" formatCode="0.0">
                  <c:v>25.985015000000001</c:v>
                </c:pt>
                <c:pt idx="105" formatCode="0.0">
                  <c:v>26.327212500000002</c:v>
                </c:pt>
                <c:pt idx="106" formatCode="0.0">
                  <c:v>26.653712500000001</c:v>
                </c:pt>
                <c:pt idx="107" formatCode="0.0">
                  <c:v>26.933120833333334</c:v>
                </c:pt>
                <c:pt idx="108" formatCode="0.0">
                  <c:v>27.102650000000001</c:v>
                </c:pt>
                <c:pt idx="109" formatCode="0.0">
                  <c:v>27.545309166666666</c:v>
                </c:pt>
                <c:pt idx="110" formatCode="0.0">
                  <c:v>27.812160000000002</c:v>
                </c:pt>
                <c:pt idx="111" formatCode="0.0">
                  <c:v>28.066453333333339</c:v>
                </c:pt>
                <c:pt idx="112" formatCode="0.0">
                  <c:v>28.34900166666667</c:v>
                </c:pt>
                <c:pt idx="113" formatCode="0.0">
                  <c:v>28.609573333333341</c:v>
                </c:pt>
                <c:pt idx="114" formatCode="0.0">
                  <c:v>28.888982500000008</c:v>
                </c:pt>
                <c:pt idx="115" formatCode="0.0">
                  <c:v>29.221760833333335</c:v>
                </c:pt>
                <c:pt idx="116" formatCode="0.0">
                  <c:v>29.450939166666672</c:v>
                </c:pt>
                <c:pt idx="117" formatCode="0.0">
                  <c:v>29.774299166666669</c:v>
                </c:pt>
                <c:pt idx="118" formatCode="0.0">
                  <c:v>30.050568333333334</c:v>
                </c:pt>
                <c:pt idx="119" formatCode="0.0">
                  <c:v>30.367649999999998</c:v>
                </c:pt>
                <c:pt idx="120" formatCode="0.0">
                  <c:v>30.832284166666664</c:v>
                </c:pt>
                <c:pt idx="121" formatCode="0.0">
                  <c:v>31.092855833333331</c:v>
                </c:pt>
                <c:pt idx="122" formatCode="0.0">
                  <c:v>31.409938333333329</c:v>
                </c:pt>
                <c:pt idx="123" formatCode="0.0">
                  <c:v>31.752135833333337</c:v>
                </c:pt>
                <c:pt idx="124" formatCode="0.0">
                  <c:v>32.075496666666666</c:v>
                </c:pt>
                <c:pt idx="125" formatCode="0.0">
                  <c:v>32.310953333333337</c:v>
                </c:pt>
                <c:pt idx="126" formatCode="0.0">
                  <c:v>32.634314166666663</c:v>
                </c:pt>
                <c:pt idx="127" formatCode="0.0">
                  <c:v>32.96395416666666</c:v>
                </c:pt>
                <c:pt idx="128" formatCode="0.0">
                  <c:v>33.296733333333329</c:v>
                </c:pt>
                <c:pt idx="129" formatCode="0.0">
                  <c:v>33.780205000000002</c:v>
                </c:pt>
                <c:pt idx="130" formatCode="0.0">
                  <c:v>34.112984166666671</c:v>
                </c:pt>
                <c:pt idx="131" formatCode="0.0">
                  <c:v>34.373556666666666</c:v>
                </c:pt>
                <c:pt idx="132" formatCode="0.0">
                  <c:v>34.605874166666666</c:v>
                </c:pt>
                <c:pt idx="133" formatCode="0.0">
                  <c:v>35.073649166666662</c:v>
                </c:pt>
                <c:pt idx="134" formatCode="0.0">
                  <c:v>35.309105833333327</c:v>
                </c:pt>
                <c:pt idx="135" formatCode="0.0">
                  <c:v>35.585374999999999</c:v>
                </c:pt>
                <c:pt idx="136" formatCode="0.0">
                  <c:v>35.940130000000003</c:v>
                </c:pt>
                <c:pt idx="137" formatCode="0.0">
                  <c:v>36.301164166666666</c:v>
                </c:pt>
                <c:pt idx="138" formatCode="0.0">
                  <c:v>36.637082499999998</c:v>
                </c:pt>
                <c:pt idx="139" formatCode="0.0">
                  <c:v>36.913351666666664</c:v>
                </c:pt>
                <c:pt idx="140" formatCode="0.0">
                  <c:v>37.271245833333332</c:v>
                </c:pt>
                <c:pt idx="141" formatCode="0.0">
                  <c:v>37.669952500000001</c:v>
                </c:pt>
                <c:pt idx="142" formatCode="0.0">
                  <c:v>38.090634999999999</c:v>
                </c:pt>
                <c:pt idx="143" formatCode="0.0">
                  <c:v>38.633755833333332</c:v>
                </c:pt>
                <c:pt idx="144" formatCode="0.0">
                  <c:v>39.186295000000001</c:v>
                </c:pt>
                <c:pt idx="145" formatCode="0.0">
                  <c:v>39.471982500000003</c:v>
                </c:pt>
                <c:pt idx="146" formatCode="0.0">
                  <c:v>39.902083333333337</c:v>
                </c:pt>
                <c:pt idx="147" formatCode="0.0">
                  <c:v>40.429506666666668</c:v>
                </c:pt>
                <c:pt idx="148" formatCode="0.0">
                  <c:v>40.825074166666674</c:v>
                </c:pt>
                <c:pt idx="149" formatCode="0.0">
                  <c:v>41.343079166666662</c:v>
                </c:pt>
                <c:pt idx="150" formatCode="0.0">
                  <c:v>41.923872500000002</c:v>
                </c:pt>
                <c:pt idx="151" formatCode="0.0">
                  <c:v>42.445016666666668</c:v>
                </c:pt>
                <c:pt idx="152" formatCode="0.0">
                  <c:v>42.997554999999998</c:v>
                </c:pt>
                <c:pt idx="153" formatCode="0.0">
                  <c:v>43.641137500000006</c:v>
                </c:pt>
                <c:pt idx="154" formatCode="0.0">
                  <c:v>44.099494166666666</c:v>
                </c:pt>
                <c:pt idx="155" formatCode="0.0">
                  <c:v>44.407157500000004</c:v>
                </c:pt>
                <c:pt idx="156" formatCode="0.0">
                  <c:v>45.02876333333333</c:v>
                </c:pt>
                <c:pt idx="157" formatCode="0.0">
                  <c:v>45.267359166666665</c:v>
                </c:pt>
                <c:pt idx="158" formatCode="0.0">
                  <c:v>45.79792166666666</c:v>
                </c:pt>
                <c:pt idx="159" formatCode="0.0">
                  <c:v>46.168374166666666</c:v>
                </c:pt>
                <c:pt idx="160" formatCode="0.0">
                  <c:v>46.629869166666673</c:v>
                </c:pt>
                <c:pt idx="161" formatCode="0.0">
                  <c:v>47.172989999999999</c:v>
                </c:pt>
                <c:pt idx="162" formatCode="0.0">
                  <c:v>47.493210833333329</c:v>
                </c:pt>
                <c:pt idx="163" formatCode="0.0">
                  <c:v>47.913894166666665</c:v>
                </c:pt>
                <c:pt idx="164" formatCode="0.0">
                  <c:v>48.438178333333326</c:v>
                </c:pt>
                <c:pt idx="165" formatCode="0.0">
                  <c:v>48.902812500000003</c:v>
                </c:pt>
                <c:pt idx="166" formatCode="0.0">
                  <c:v>49.354889166666673</c:v>
                </c:pt>
                <c:pt idx="167" formatCode="0.0">
                  <c:v>49.756734999999999</c:v>
                </c:pt>
                <c:pt idx="168" formatCode="0.0">
                  <c:v>49.901148333333339</c:v>
                </c:pt>
                <c:pt idx="169" formatCode="0.0">
                  <c:v>50.554148333333323</c:v>
                </c:pt>
                <c:pt idx="170" formatCode="0.0">
                  <c:v>50.959134166666672</c:v>
                </c:pt>
                <c:pt idx="171" formatCode="0.0">
                  <c:v>51.263658333333332</c:v>
                </c:pt>
                <c:pt idx="172" formatCode="0.0">
                  <c:v>51.558764166666663</c:v>
                </c:pt>
                <c:pt idx="173" formatCode="0.0">
                  <c:v>51.797360000000005</c:v>
                </c:pt>
                <c:pt idx="174" formatCode="0.0">
                  <c:v>52.017119999999998</c:v>
                </c:pt>
                <c:pt idx="175" formatCode="0.0">
                  <c:v>52.393850833333325</c:v>
                </c:pt>
                <c:pt idx="176" formatCode="0.0">
                  <c:v>52.651283333333332</c:v>
                </c:pt>
                <c:pt idx="177" formatCode="0.0">
                  <c:v>52.999760000000002</c:v>
                </c:pt>
                <c:pt idx="178" formatCode="0.0">
                  <c:v>53.360794166666665</c:v>
                </c:pt>
                <c:pt idx="179" formatCode="0.0">
                  <c:v>53.630785000000003</c:v>
                </c:pt>
                <c:pt idx="180" formatCode="0.0">
                  <c:v>53.844265833333338</c:v>
                </c:pt>
                <c:pt idx="181" formatCode="0.0">
                  <c:v>54.05460750000001</c:v>
                </c:pt>
                <c:pt idx="182" formatCode="0.0">
                  <c:v>54.299482500000011</c:v>
                </c:pt>
                <c:pt idx="183" formatCode="0.0">
                  <c:v>54.556914999999996</c:v>
                </c:pt>
                <c:pt idx="184" formatCode="0.0">
                  <c:v>54.855160833333336</c:v>
                </c:pt>
                <c:pt idx="185" formatCode="0.0">
                  <c:v>55.071780833333321</c:v>
                </c:pt>
                <c:pt idx="186" formatCode="0.0">
                  <c:v>55.382584166666653</c:v>
                </c:pt>
                <c:pt idx="187" formatCode="0.0">
                  <c:v>55.809545833333338</c:v>
                </c:pt>
                <c:pt idx="188" formatCode="0.0">
                  <c:v>56.038724166666668</c:v>
                </c:pt>
                <c:pt idx="189" formatCode="0.0">
                  <c:v>56.484522499999997</c:v>
                </c:pt>
                <c:pt idx="190" formatCode="0.0">
                  <c:v>56.798464999999993</c:v>
                </c:pt>
                <c:pt idx="191" formatCode="0.0">
                  <c:v>57.316469999999988</c:v>
                </c:pt>
                <c:pt idx="192" formatCode="0.0">
                  <c:v>57.900403333333315</c:v>
                </c:pt>
                <c:pt idx="193" formatCode="0.0">
                  <c:v>58.308528333333328</c:v>
                </c:pt>
                <c:pt idx="194" formatCode="0.0">
                  <c:v>58.638168333333333</c:v>
                </c:pt>
                <c:pt idx="195" formatCode="0.0">
                  <c:v>59.149894999999994</c:v>
                </c:pt>
                <c:pt idx="196" formatCode="0.0">
                  <c:v>59.749525000000006</c:v>
                </c:pt>
                <c:pt idx="197" formatCode="0.0">
                  <c:v>60.339736666666674</c:v>
                </c:pt>
                <c:pt idx="198" formatCode="0.0">
                  <c:v>60.86088083333334</c:v>
                </c:pt>
                <c:pt idx="199" formatCode="0.0">
                  <c:v>61.152847500000007</c:v>
                </c:pt>
                <c:pt idx="200" formatCode="0.0">
                  <c:v>61.567251666666671</c:v>
                </c:pt>
                <c:pt idx="201" formatCode="0.0">
                  <c:v>61.900030000000008</c:v>
                </c:pt>
                <c:pt idx="202" formatCode="0.0">
                  <c:v>62.220660833333334</c:v>
                </c:pt>
                <c:pt idx="203" formatCode="0.0">
                  <c:v>62.405378333333324</c:v>
                </c:pt>
                <c:pt idx="204" formatCode="0.0">
                  <c:v>62.205854166666661</c:v>
                </c:pt>
                <c:pt idx="205" formatCode="0.0">
                  <c:v>62.510029166666669</c:v>
                </c:pt>
                <c:pt idx="206" formatCode="0.0">
                  <c:v>62.604368333333333</c:v>
                </c:pt>
                <c:pt idx="207" formatCode="0.0">
                  <c:v>62.648525833333331</c:v>
                </c:pt>
                <c:pt idx="208" formatCode="0.0">
                  <c:v>62.569219999999994</c:v>
                </c:pt>
                <c:pt idx="209" formatCode="0.0">
                  <c:v>62.441386666666666</c:v>
                </c:pt>
                <c:pt idx="210" formatCode="0.0">
                  <c:v>62.525954166666658</c:v>
                </c:pt>
                <c:pt idx="211" formatCode="0.0">
                  <c:v>62.421144166666664</c:v>
                </c:pt>
                <c:pt idx="212" formatCode="0.0">
                  <c:v>62.516044999999998</c:v>
                </c:pt>
                <c:pt idx="213" formatCode="0.0">
                  <c:v>62.667319999999997</c:v>
                </c:pt>
                <c:pt idx="214" formatCode="0.0">
                  <c:v>62.692040000000013</c:v>
                </c:pt>
                <c:pt idx="215" formatCode="0.0">
                  <c:v>62.662316666666676</c:v>
                </c:pt>
                <c:pt idx="216" formatCode="0.0">
                  <c:v>63.25506166666667</c:v>
                </c:pt>
                <c:pt idx="217" formatCode="0.0">
                  <c:v>63.083797500000003</c:v>
                </c:pt>
                <c:pt idx="218" formatCode="0.0">
                  <c:v>63.348750833333334</c:v>
                </c:pt>
                <c:pt idx="219" formatCode="0.0">
                  <c:v>63.60382666666667</c:v>
                </c:pt>
                <c:pt idx="220" formatCode="0.0">
                  <c:v>63.741988333333346</c:v>
                </c:pt>
                <c:pt idx="221" formatCode="0.0">
                  <c:v>64.159599166666666</c:v>
                </c:pt>
                <c:pt idx="222" formatCode="0.0">
                  <c:v>64.349028333333322</c:v>
                </c:pt>
                <c:pt idx="223" formatCode="0.0">
                  <c:v>64.663010833333331</c:v>
                </c:pt>
                <c:pt idx="224" formatCode="0.0">
                  <c:v>65.06683249999999</c:v>
                </c:pt>
                <c:pt idx="225" formatCode="0.0">
                  <c:v>65.446839999999995</c:v>
                </c:pt>
                <c:pt idx="226" formatCode="0.0">
                  <c:v>65.790797499999996</c:v>
                </c:pt>
                <c:pt idx="227" formatCode="0.0">
                  <c:v>66.152461666666653</c:v>
                </c:pt>
                <c:pt idx="228" formatCode="0.0">
                  <c:v>66.233611666666661</c:v>
                </c:pt>
                <c:pt idx="229" formatCode="0.0">
                  <c:v>66.731423333333325</c:v>
                </c:pt>
                <c:pt idx="230" formatCode="0.0">
                  <c:v>67.035703333333331</c:v>
                </c:pt>
                <c:pt idx="231" formatCode="0.0">
                  <c:v>67.28022666666665</c:v>
                </c:pt>
                <c:pt idx="232" formatCode="0.0">
                  <c:v>67.590338333333321</c:v>
                </c:pt>
                <c:pt idx="233" formatCode="0.0">
                  <c:v>67.946761666666646</c:v>
                </c:pt>
                <c:pt idx="234" formatCode="0.0">
                  <c:v>68.123462500000002</c:v>
                </c:pt>
                <c:pt idx="235" formatCode="0.0">
                  <c:v>68.410144166666669</c:v>
                </c:pt>
                <c:pt idx="236" formatCode="0.0">
                  <c:v>68.769415833333326</c:v>
                </c:pt>
                <c:pt idx="237" formatCode="0.0">
                  <c:v>69.019241666666673</c:v>
                </c:pt>
                <c:pt idx="238" formatCode="0.0">
                  <c:v>69.191012500000014</c:v>
                </c:pt>
                <c:pt idx="239" formatCode="0.0">
                  <c:v>69.675043333333335</c:v>
                </c:pt>
                <c:pt idx="240" formatCode="0.0">
                  <c:v>70.571923333333331</c:v>
                </c:pt>
                <c:pt idx="241" formatCode="0.0">
                  <c:v>71.158237499999998</c:v>
                </c:pt>
                <c:pt idx="242" formatCode="0.0">
                  <c:v>72.066088333333326</c:v>
                </c:pt>
                <c:pt idx="243" formatCode="0.0">
                  <c:v>72.815523333333331</c:v>
                </c:pt>
                <c:pt idx="244" formatCode="0.0">
                  <c:v>73.797831666666681</c:v>
                </c:pt>
                <c:pt idx="245" formatCode="0.0">
                  <c:v>74.52310833333334</c:v>
                </c:pt>
                <c:pt idx="246" formatCode="0.0">
                  <c:v>75.461996666666678</c:v>
                </c:pt>
                <c:pt idx="247" formatCode="0.0">
                  <c:v>76.778980000000004</c:v>
                </c:pt>
                <c:pt idx="248" formatCode="0.0">
                  <c:v>77.637859166666672</c:v>
                </c:pt>
                <c:pt idx="249" formatCode="0.0">
                  <c:v>78.953072500000019</c:v>
                </c:pt>
                <c:pt idx="250" formatCode="0.0">
                  <c:v>79.938209166666681</c:v>
                </c:pt>
                <c:pt idx="251" formatCode="0.0">
                  <c:v>80.54956166666669</c:v>
                </c:pt>
                <c:pt idx="252" formatCode="0.0">
                  <c:v>81.19479916666667</c:v>
                </c:pt>
                <c:pt idx="253" formatCode="0.0">
                  <c:v>81.871696666666665</c:v>
                </c:pt>
                <c:pt idx="254" formatCode="0.0">
                  <c:v>82.394843333333341</c:v>
                </c:pt>
                <c:pt idx="255" formatCode="0.0">
                  <c:v>82.985527500000003</c:v>
                </c:pt>
                <c:pt idx="256" formatCode="0.0">
                  <c:v>83.750241666666668</c:v>
                </c:pt>
                <c:pt idx="257" formatCode="0.0">
                  <c:v>84.329554999999985</c:v>
                </c:pt>
                <c:pt idx="258" formatCode="0.0">
                  <c:v>84.934143333333324</c:v>
                </c:pt>
                <c:pt idx="259" formatCode="0.0">
                  <c:v>85.376796666666664</c:v>
                </c:pt>
                <c:pt idx="260" formatCode="0.0">
                  <c:v>85.948895833333324</c:v>
                </c:pt>
                <c:pt idx="261" formatCode="0.0">
                  <c:v>86.576632500000002</c:v>
                </c:pt>
                <c:pt idx="262" formatCode="0.0">
                  <c:v>87.080616666666671</c:v>
                </c:pt>
                <c:pt idx="263" formatCode="0.0">
                  <c:v>87.863516666666669</c:v>
                </c:pt>
                <c:pt idx="264" formatCode="0.0">
                  <c:v>88.541535833333342</c:v>
                </c:pt>
                <c:pt idx="265" formatCode="0.0">
                  <c:v>89.920016666666655</c:v>
                </c:pt>
                <c:pt idx="266" formatCode="0.0">
                  <c:v>90.992626666666681</c:v>
                </c:pt>
                <c:pt idx="267" formatCode="0.0">
                  <c:v>92.280807499999995</c:v>
                </c:pt>
                <c:pt idx="268" formatCode="0.0">
                  <c:v>93.500379166666676</c:v>
                </c:pt>
                <c:pt idx="269" formatCode="0.0">
                  <c:v>94.733965000000012</c:v>
                </c:pt>
                <c:pt idx="270" formatCode="0.0">
                  <c:v>95.979634166666685</c:v>
                </c:pt>
                <c:pt idx="271" formatCode="0.0">
                  <c:v>97.219125000000005</c:v>
                </c:pt>
                <c:pt idx="272" formatCode="0.0">
                  <c:v>98.49137833333333</c:v>
                </c:pt>
                <c:pt idx="273" formatCode="0.0">
                  <c:v>100.00000083333332</c:v>
                </c:pt>
                <c:pt idx="274" formatCode="0.0">
                  <c:v>101.11232166666666</c:v>
                </c:pt>
                <c:pt idx="275" formatCode="0.0">
                  <c:v>101.99968666666665</c:v>
                </c:pt>
                <c:pt idx="276" formatCode="0.0">
                  <c:v>103.01715833333333</c:v>
                </c:pt>
                <c:pt idx="277" formatCode="0.0">
                  <c:v>103.84114166666667</c:v>
                </c:pt>
                <c:pt idx="278" formatCode="0.0">
                  <c:v>104.44306166666668</c:v>
                </c:pt>
                <c:pt idx="279" formatCode="0.0">
                  <c:v>104.65779999999999</c:v>
                </c:pt>
                <c:pt idx="280" formatCode="0.0">
                  <c:v>104.74287583333331</c:v>
                </c:pt>
                <c:pt idx="281" formatCode="0.0">
                  <c:v>105.04169416666667</c:v>
                </c:pt>
                <c:pt idx="282" formatCode="0.0">
                  <c:v>105.49596500000001</c:v>
                </c:pt>
                <c:pt idx="283" formatCode="0.0">
                  <c:v>105.43850250000001</c:v>
                </c:pt>
                <c:pt idx="284" formatCode="0.0">
                  <c:v>105.61810416666667</c:v>
                </c:pt>
                <c:pt idx="285" formatCode="0.0">
                  <c:v>106.20644750000001</c:v>
                </c:pt>
                <c:pt idx="286" formatCode="0.0">
                  <c:v>106.83938416666666</c:v>
                </c:pt>
                <c:pt idx="287" formatCode="0.0">
                  <c:v>107.77263083333334</c:v>
                </c:pt>
                <c:pt idx="288" formatCode="0.0">
                  <c:v>108.75761999999999</c:v>
                </c:pt>
                <c:pt idx="289" formatCode="0.0">
                  <c:v>108.93828333333335</c:v>
                </c:pt>
                <c:pt idx="290" formatCode="0.0">
                  <c:v>110.17188583333332</c:v>
                </c:pt>
                <c:pt idx="291" formatCode="0.0">
                  <c:v>111.29787666666665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44-45DD-8E12-11354D3E8045}"/>
            </c:ext>
          </c:extLst>
        </c:ser>
        <c:ser>
          <c:idx val="1"/>
          <c:order val="1"/>
          <c:tx>
            <c:strRef>
              <c:f>Vendas!$A$8</c:f>
              <c:strCache>
                <c:ptCount val="1"/>
                <c:pt idx="0">
                  <c:v>Artigos farmacêuticos, médicos, ortopédicos, de perfumaria e cosméticos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Vendas!$D$6:$KI$6</c:f>
              <c:numCache>
                <c:formatCode>mmm\-yy</c:formatCode>
                <c:ptCount val="292"/>
                <c:pt idx="0">
                  <c:v>36586</c:v>
                </c:pt>
                <c:pt idx="1">
                  <c:v>36617</c:v>
                </c:pt>
                <c:pt idx="2">
                  <c:v>36647</c:v>
                </c:pt>
                <c:pt idx="3">
                  <c:v>36678</c:v>
                </c:pt>
                <c:pt idx="4">
                  <c:v>36708</c:v>
                </c:pt>
                <c:pt idx="5">
                  <c:v>36739</c:v>
                </c:pt>
                <c:pt idx="6">
                  <c:v>36770</c:v>
                </c:pt>
                <c:pt idx="7">
                  <c:v>36800</c:v>
                </c:pt>
                <c:pt idx="8">
                  <c:v>36831</c:v>
                </c:pt>
                <c:pt idx="9">
                  <c:v>36861</c:v>
                </c:pt>
                <c:pt idx="10">
                  <c:v>36892</c:v>
                </c:pt>
                <c:pt idx="11">
                  <c:v>36923</c:v>
                </c:pt>
                <c:pt idx="12">
                  <c:v>36951</c:v>
                </c:pt>
                <c:pt idx="13">
                  <c:v>36982</c:v>
                </c:pt>
                <c:pt idx="14">
                  <c:v>37012</c:v>
                </c:pt>
                <c:pt idx="15">
                  <c:v>37043</c:v>
                </c:pt>
                <c:pt idx="16">
                  <c:v>37073</c:v>
                </c:pt>
                <c:pt idx="17">
                  <c:v>37104</c:v>
                </c:pt>
                <c:pt idx="18">
                  <c:v>37135</c:v>
                </c:pt>
                <c:pt idx="19">
                  <c:v>37165</c:v>
                </c:pt>
                <c:pt idx="20">
                  <c:v>37196</c:v>
                </c:pt>
                <c:pt idx="21">
                  <c:v>37226</c:v>
                </c:pt>
                <c:pt idx="22">
                  <c:v>37257</c:v>
                </c:pt>
                <c:pt idx="23">
                  <c:v>37288</c:v>
                </c:pt>
                <c:pt idx="24">
                  <c:v>37316</c:v>
                </c:pt>
                <c:pt idx="25">
                  <c:v>37347</c:v>
                </c:pt>
                <c:pt idx="26">
                  <c:v>37377</c:v>
                </c:pt>
                <c:pt idx="27">
                  <c:v>37408</c:v>
                </c:pt>
                <c:pt idx="28">
                  <c:v>37438</c:v>
                </c:pt>
                <c:pt idx="29">
                  <c:v>37469</c:v>
                </c:pt>
                <c:pt idx="30">
                  <c:v>37500</c:v>
                </c:pt>
                <c:pt idx="31">
                  <c:v>37530</c:v>
                </c:pt>
                <c:pt idx="32">
                  <c:v>37561</c:v>
                </c:pt>
                <c:pt idx="33">
                  <c:v>37591</c:v>
                </c:pt>
                <c:pt idx="34">
                  <c:v>37622</c:v>
                </c:pt>
                <c:pt idx="35">
                  <c:v>37653</c:v>
                </c:pt>
                <c:pt idx="36">
                  <c:v>37681</c:v>
                </c:pt>
                <c:pt idx="37">
                  <c:v>37712</c:v>
                </c:pt>
                <c:pt idx="38">
                  <c:v>37742</c:v>
                </c:pt>
                <c:pt idx="39">
                  <c:v>37773</c:v>
                </c:pt>
                <c:pt idx="40">
                  <c:v>37803</c:v>
                </c:pt>
                <c:pt idx="41">
                  <c:v>37834</c:v>
                </c:pt>
                <c:pt idx="42">
                  <c:v>37865</c:v>
                </c:pt>
                <c:pt idx="43">
                  <c:v>37895</c:v>
                </c:pt>
                <c:pt idx="44">
                  <c:v>37926</c:v>
                </c:pt>
                <c:pt idx="45">
                  <c:v>37956</c:v>
                </c:pt>
                <c:pt idx="46">
                  <c:v>37987</c:v>
                </c:pt>
                <c:pt idx="47">
                  <c:v>38018</c:v>
                </c:pt>
                <c:pt idx="48">
                  <c:v>38047</c:v>
                </c:pt>
                <c:pt idx="49">
                  <c:v>38078</c:v>
                </c:pt>
                <c:pt idx="50">
                  <c:v>38108</c:v>
                </c:pt>
                <c:pt idx="51">
                  <c:v>38139</c:v>
                </c:pt>
                <c:pt idx="52">
                  <c:v>38169</c:v>
                </c:pt>
                <c:pt idx="53">
                  <c:v>38200</c:v>
                </c:pt>
                <c:pt idx="54">
                  <c:v>38231</c:v>
                </c:pt>
                <c:pt idx="55">
                  <c:v>38261</c:v>
                </c:pt>
                <c:pt idx="56">
                  <c:v>38292</c:v>
                </c:pt>
                <c:pt idx="57">
                  <c:v>38322</c:v>
                </c:pt>
                <c:pt idx="58">
                  <c:v>38353</c:v>
                </c:pt>
                <c:pt idx="59">
                  <c:v>38384</c:v>
                </c:pt>
                <c:pt idx="60">
                  <c:v>38412</c:v>
                </c:pt>
                <c:pt idx="61">
                  <c:v>38443</c:v>
                </c:pt>
                <c:pt idx="62">
                  <c:v>38473</c:v>
                </c:pt>
                <c:pt idx="63">
                  <c:v>38504</c:v>
                </c:pt>
                <c:pt idx="64">
                  <c:v>38534</c:v>
                </c:pt>
                <c:pt idx="65">
                  <c:v>38565</c:v>
                </c:pt>
                <c:pt idx="66">
                  <c:v>38596</c:v>
                </c:pt>
                <c:pt idx="67">
                  <c:v>38626</c:v>
                </c:pt>
                <c:pt idx="68">
                  <c:v>38657</c:v>
                </c:pt>
                <c:pt idx="69">
                  <c:v>38687</c:v>
                </c:pt>
                <c:pt idx="70">
                  <c:v>38718</c:v>
                </c:pt>
                <c:pt idx="71">
                  <c:v>38749</c:v>
                </c:pt>
                <c:pt idx="72">
                  <c:v>38777</c:v>
                </c:pt>
                <c:pt idx="73">
                  <c:v>38808</c:v>
                </c:pt>
                <c:pt idx="74">
                  <c:v>38838</c:v>
                </c:pt>
                <c:pt idx="75">
                  <c:v>38869</c:v>
                </c:pt>
                <c:pt idx="76">
                  <c:v>38899</c:v>
                </c:pt>
                <c:pt idx="77">
                  <c:v>38930</c:v>
                </c:pt>
                <c:pt idx="78">
                  <c:v>38961</c:v>
                </c:pt>
                <c:pt idx="79">
                  <c:v>38991</c:v>
                </c:pt>
                <c:pt idx="80">
                  <c:v>39022</c:v>
                </c:pt>
                <c:pt idx="81">
                  <c:v>39052</c:v>
                </c:pt>
                <c:pt idx="82">
                  <c:v>39083</c:v>
                </c:pt>
                <c:pt idx="83">
                  <c:v>39114</c:v>
                </c:pt>
                <c:pt idx="84">
                  <c:v>39142</c:v>
                </c:pt>
                <c:pt idx="85">
                  <c:v>39173</c:v>
                </c:pt>
                <c:pt idx="86">
                  <c:v>39203</c:v>
                </c:pt>
                <c:pt idx="87">
                  <c:v>39234</c:v>
                </c:pt>
                <c:pt idx="88">
                  <c:v>39264</c:v>
                </c:pt>
                <c:pt idx="89">
                  <c:v>39295</c:v>
                </c:pt>
                <c:pt idx="90">
                  <c:v>39326</c:v>
                </c:pt>
                <c:pt idx="91">
                  <c:v>39356</c:v>
                </c:pt>
                <c:pt idx="92">
                  <c:v>39387</c:v>
                </c:pt>
                <c:pt idx="93">
                  <c:v>39417</c:v>
                </c:pt>
                <c:pt idx="94">
                  <c:v>39448</c:v>
                </c:pt>
                <c:pt idx="95">
                  <c:v>39479</c:v>
                </c:pt>
                <c:pt idx="96">
                  <c:v>39508</c:v>
                </c:pt>
                <c:pt idx="97">
                  <c:v>39539</c:v>
                </c:pt>
                <c:pt idx="98">
                  <c:v>39569</c:v>
                </c:pt>
                <c:pt idx="99">
                  <c:v>39600</c:v>
                </c:pt>
                <c:pt idx="100">
                  <c:v>39630</c:v>
                </c:pt>
                <c:pt idx="101">
                  <c:v>39661</c:v>
                </c:pt>
                <c:pt idx="102">
                  <c:v>39692</c:v>
                </c:pt>
                <c:pt idx="103">
                  <c:v>39722</c:v>
                </c:pt>
                <c:pt idx="104">
                  <c:v>39753</c:v>
                </c:pt>
                <c:pt idx="105">
                  <c:v>39783</c:v>
                </c:pt>
                <c:pt idx="106">
                  <c:v>39814</c:v>
                </c:pt>
                <c:pt idx="107">
                  <c:v>39845</c:v>
                </c:pt>
                <c:pt idx="108">
                  <c:v>39873</c:v>
                </c:pt>
                <c:pt idx="109">
                  <c:v>39904</c:v>
                </c:pt>
                <c:pt idx="110">
                  <c:v>39934</c:v>
                </c:pt>
                <c:pt idx="111">
                  <c:v>39965</c:v>
                </c:pt>
                <c:pt idx="112">
                  <c:v>39995</c:v>
                </c:pt>
                <c:pt idx="113">
                  <c:v>40026</c:v>
                </c:pt>
                <c:pt idx="114">
                  <c:v>40057</c:v>
                </c:pt>
                <c:pt idx="115">
                  <c:v>40087</c:v>
                </c:pt>
                <c:pt idx="116">
                  <c:v>40118</c:v>
                </c:pt>
                <c:pt idx="117">
                  <c:v>40148</c:v>
                </c:pt>
                <c:pt idx="118">
                  <c:v>40179</c:v>
                </c:pt>
                <c:pt idx="119">
                  <c:v>40210</c:v>
                </c:pt>
                <c:pt idx="120">
                  <c:v>40238</c:v>
                </c:pt>
                <c:pt idx="121">
                  <c:v>40269</c:v>
                </c:pt>
                <c:pt idx="122">
                  <c:v>40299</c:v>
                </c:pt>
                <c:pt idx="123">
                  <c:v>40330</c:v>
                </c:pt>
                <c:pt idx="124">
                  <c:v>40360</c:v>
                </c:pt>
                <c:pt idx="125">
                  <c:v>40391</c:v>
                </c:pt>
                <c:pt idx="126">
                  <c:v>40422</c:v>
                </c:pt>
                <c:pt idx="127">
                  <c:v>40452</c:v>
                </c:pt>
                <c:pt idx="128">
                  <c:v>40483</c:v>
                </c:pt>
                <c:pt idx="129">
                  <c:v>40513</c:v>
                </c:pt>
                <c:pt idx="130">
                  <c:v>40544</c:v>
                </c:pt>
                <c:pt idx="131">
                  <c:v>40575</c:v>
                </c:pt>
                <c:pt idx="132">
                  <c:v>40603</c:v>
                </c:pt>
                <c:pt idx="133">
                  <c:v>40634</c:v>
                </c:pt>
                <c:pt idx="134">
                  <c:v>40664</c:v>
                </c:pt>
                <c:pt idx="135">
                  <c:v>40695</c:v>
                </c:pt>
                <c:pt idx="136">
                  <c:v>40725</c:v>
                </c:pt>
                <c:pt idx="137">
                  <c:v>40756</c:v>
                </c:pt>
                <c:pt idx="138">
                  <c:v>40787</c:v>
                </c:pt>
                <c:pt idx="139">
                  <c:v>40817</c:v>
                </c:pt>
                <c:pt idx="140">
                  <c:v>40848</c:v>
                </c:pt>
                <c:pt idx="141">
                  <c:v>40878</c:v>
                </c:pt>
                <c:pt idx="142">
                  <c:v>40909</c:v>
                </c:pt>
                <c:pt idx="143">
                  <c:v>40940</c:v>
                </c:pt>
                <c:pt idx="144">
                  <c:v>40969</c:v>
                </c:pt>
                <c:pt idx="145">
                  <c:v>41000</c:v>
                </c:pt>
                <c:pt idx="146">
                  <c:v>41030</c:v>
                </c:pt>
                <c:pt idx="147">
                  <c:v>41061</c:v>
                </c:pt>
                <c:pt idx="148">
                  <c:v>41091</c:v>
                </c:pt>
                <c:pt idx="149">
                  <c:v>41122</c:v>
                </c:pt>
                <c:pt idx="150">
                  <c:v>41153</c:v>
                </c:pt>
                <c:pt idx="151">
                  <c:v>41183</c:v>
                </c:pt>
                <c:pt idx="152">
                  <c:v>41214</c:v>
                </c:pt>
                <c:pt idx="153">
                  <c:v>41244</c:v>
                </c:pt>
                <c:pt idx="154">
                  <c:v>41275</c:v>
                </c:pt>
                <c:pt idx="155">
                  <c:v>41306</c:v>
                </c:pt>
                <c:pt idx="156">
                  <c:v>41334</c:v>
                </c:pt>
                <c:pt idx="157">
                  <c:v>41365</c:v>
                </c:pt>
                <c:pt idx="158">
                  <c:v>41395</c:v>
                </c:pt>
                <c:pt idx="159">
                  <c:v>41426</c:v>
                </c:pt>
                <c:pt idx="160">
                  <c:v>41456</c:v>
                </c:pt>
                <c:pt idx="161">
                  <c:v>41487</c:v>
                </c:pt>
                <c:pt idx="162">
                  <c:v>41518</c:v>
                </c:pt>
                <c:pt idx="163">
                  <c:v>41548</c:v>
                </c:pt>
                <c:pt idx="164">
                  <c:v>41579</c:v>
                </c:pt>
                <c:pt idx="165">
                  <c:v>41609</c:v>
                </c:pt>
                <c:pt idx="166">
                  <c:v>41640</c:v>
                </c:pt>
                <c:pt idx="167">
                  <c:v>41671</c:v>
                </c:pt>
                <c:pt idx="168">
                  <c:v>41699</c:v>
                </c:pt>
                <c:pt idx="169">
                  <c:v>41730</c:v>
                </c:pt>
                <c:pt idx="170">
                  <c:v>41760</c:v>
                </c:pt>
                <c:pt idx="171">
                  <c:v>41791</c:v>
                </c:pt>
                <c:pt idx="172">
                  <c:v>41821</c:v>
                </c:pt>
                <c:pt idx="173">
                  <c:v>41852</c:v>
                </c:pt>
                <c:pt idx="174">
                  <c:v>41883</c:v>
                </c:pt>
                <c:pt idx="175">
                  <c:v>41913</c:v>
                </c:pt>
                <c:pt idx="176">
                  <c:v>41944</c:v>
                </c:pt>
                <c:pt idx="177">
                  <c:v>41974</c:v>
                </c:pt>
                <c:pt idx="178">
                  <c:v>42005</c:v>
                </c:pt>
                <c:pt idx="179">
                  <c:v>42036</c:v>
                </c:pt>
                <c:pt idx="180">
                  <c:v>42064</c:v>
                </c:pt>
                <c:pt idx="181">
                  <c:v>42095</c:v>
                </c:pt>
                <c:pt idx="182">
                  <c:v>42125</c:v>
                </c:pt>
                <c:pt idx="183">
                  <c:v>42156</c:v>
                </c:pt>
                <c:pt idx="184">
                  <c:v>42186</c:v>
                </c:pt>
                <c:pt idx="185">
                  <c:v>42217</c:v>
                </c:pt>
                <c:pt idx="186">
                  <c:v>42248</c:v>
                </c:pt>
                <c:pt idx="187">
                  <c:v>42278</c:v>
                </c:pt>
                <c:pt idx="188">
                  <c:v>42309</c:v>
                </c:pt>
                <c:pt idx="189">
                  <c:v>42339</c:v>
                </c:pt>
                <c:pt idx="190">
                  <c:v>42370</c:v>
                </c:pt>
                <c:pt idx="191">
                  <c:v>42401</c:v>
                </c:pt>
                <c:pt idx="192">
                  <c:v>42430</c:v>
                </c:pt>
                <c:pt idx="193">
                  <c:v>42461</c:v>
                </c:pt>
                <c:pt idx="194">
                  <c:v>42491</c:v>
                </c:pt>
                <c:pt idx="195">
                  <c:v>42522</c:v>
                </c:pt>
                <c:pt idx="196">
                  <c:v>42552</c:v>
                </c:pt>
                <c:pt idx="197">
                  <c:v>42583</c:v>
                </c:pt>
                <c:pt idx="198">
                  <c:v>42614</c:v>
                </c:pt>
                <c:pt idx="199">
                  <c:v>42644</c:v>
                </c:pt>
                <c:pt idx="200">
                  <c:v>42675</c:v>
                </c:pt>
                <c:pt idx="201">
                  <c:v>42705</c:v>
                </c:pt>
                <c:pt idx="202">
                  <c:v>42736</c:v>
                </c:pt>
                <c:pt idx="203">
                  <c:v>42767</c:v>
                </c:pt>
                <c:pt idx="204">
                  <c:v>42795</c:v>
                </c:pt>
                <c:pt idx="205">
                  <c:v>42826</c:v>
                </c:pt>
                <c:pt idx="206">
                  <c:v>42856</c:v>
                </c:pt>
                <c:pt idx="207">
                  <c:v>42887</c:v>
                </c:pt>
                <c:pt idx="208">
                  <c:v>42917</c:v>
                </c:pt>
                <c:pt idx="209">
                  <c:v>42948</c:v>
                </c:pt>
                <c:pt idx="210">
                  <c:v>42979</c:v>
                </c:pt>
                <c:pt idx="211">
                  <c:v>43009</c:v>
                </c:pt>
                <c:pt idx="212">
                  <c:v>43040</c:v>
                </c:pt>
                <c:pt idx="213">
                  <c:v>43070</c:v>
                </c:pt>
                <c:pt idx="214">
                  <c:v>43101</c:v>
                </c:pt>
                <c:pt idx="215">
                  <c:v>43132</c:v>
                </c:pt>
                <c:pt idx="216">
                  <c:v>43160</c:v>
                </c:pt>
                <c:pt idx="217">
                  <c:v>43191</c:v>
                </c:pt>
                <c:pt idx="218">
                  <c:v>43221</c:v>
                </c:pt>
                <c:pt idx="219">
                  <c:v>43252</c:v>
                </c:pt>
                <c:pt idx="220">
                  <c:v>43282</c:v>
                </c:pt>
                <c:pt idx="221">
                  <c:v>43313</c:v>
                </c:pt>
                <c:pt idx="222">
                  <c:v>43344</c:v>
                </c:pt>
                <c:pt idx="223">
                  <c:v>43374</c:v>
                </c:pt>
                <c:pt idx="224">
                  <c:v>43405</c:v>
                </c:pt>
                <c:pt idx="225">
                  <c:v>43435</c:v>
                </c:pt>
                <c:pt idx="226">
                  <c:v>43466</c:v>
                </c:pt>
                <c:pt idx="227">
                  <c:v>43497</c:v>
                </c:pt>
                <c:pt idx="228">
                  <c:v>43525</c:v>
                </c:pt>
                <c:pt idx="229">
                  <c:v>43556</c:v>
                </c:pt>
                <c:pt idx="230">
                  <c:v>43586</c:v>
                </c:pt>
                <c:pt idx="231">
                  <c:v>43617</c:v>
                </c:pt>
                <c:pt idx="232">
                  <c:v>43647</c:v>
                </c:pt>
                <c:pt idx="233">
                  <c:v>43678</c:v>
                </c:pt>
                <c:pt idx="234">
                  <c:v>43709</c:v>
                </c:pt>
                <c:pt idx="235">
                  <c:v>43739</c:v>
                </c:pt>
                <c:pt idx="236">
                  <c:v>43770</c:v>
                </c:pt>
                <c:pt idx="237">
                  <c:v>43800</c:v>
                </c:pt>
                <c:pt idx="238">
                  <c:v>43831</c:v>
                </c:pt>
                <c:pt idx="239">
                  <c:v>43862</c:v>
                </c:pt>
                <c:pt idx="240">
                  <c:v>43891</c:v>
                </c:pt>
                <c:pt idx="241">
                  <c:v>43922</c:v>
                </c:pt>
                <c:pt idx="242">
                  <c:v>43952</c:v>
                </c:pt>
                <c:pt idx="243">
                  <c:v>43983</c:v>
                </c:pt>
                <c:pt idx="244">
                  <c:v>44013</c:v>
                </c:pt>
                <c:pt idx="245">
                  <c:v>44044</c:v>
                </c:pt>
                <c:pt idx="246">
                  <c:v>44075</c:v>
                </c:pt>
                <c:pt idx="247">
                  <c:v>44105</c:v>
                </c:pt>
                <c:pt idx="248">
                  <c:v>44136</c:v>
                </c:pt>
                <c:pt idx="249">
                  <c:v>44166</c:v>
                </c:pt>
                <c:pt idx="250">
                  <c:v>44197</c:v>
                </c:pt>
                <c:pt idx="251">
                  <c:v>44228</c:v>
                </c:pt>
                <c:pt idx="252">
                  <c:v>44256</c:v>
                </c:pt>
                <c:pt idx="253">
                  <c:v>44287</c:v>
                </c:pt>
                <c:pt idx="254">
                  <c:v>44317</c:v>
                </c:pt>
                <c:pt idx="255">
                  <c:v>44348</c:v>
                </c:pt>
                <c:pt idx="256">
                  <c:v>44378</c:v>
                </c:pt>
                <c:pt idx="257">
                  <c:v>44409</c:v>
                </c:pt>
                <c:pt idx="258">
                  <c:v>44440</c:v>
                </c:pt>
                <c:pt idx="259">
                  <c:v>44470</c:v>
                </c:pt>
                <c:pt idx="260">
                  <c:v>44501</c:v>
                </c:pt>
                <c:pt idx="261">
                  <c:v>44531</c:v>
                </c:pt>
                <c:pt idx="262">
                  <c:v>44562</c:v>
                </c:pt>
                <c:pt idx="263">
                  <c:v>44593</c:v>
                </c:pt>
                <c:pt idx="264">
                  <c:v>44621</c:v>
                </c:pt>
                <c:pt idx="265">
                  <c:v>44652</c:v>
                </c:pt>
                <c:pt idx="266">
                  <c:v>44682</c:v>
                </c:pt>
                <c:pt idx="267">
                  <c:v>44713</c:v>
                </c:pt>
                <c:pt idx="268">
                  <c:v>44743</c:v>
                </c:pt>
                <c:pt idx="269">
                  <c:v>44774</c:v>
                </c:pt>
                <c:pt idx="270">
                  <c:v>44805</c:v>
                </c:pt>
                <c:pt idx="271">
                  <c:v>44835</c:v>
                </c:pt>
                <c:pt idx="272">
                  <c:v>44866</c:v>
                </c:pt>
                <c:pt idx="273">
                  <c:v>44896</c:v>
                </c:pt>
                <c:pt idx="274">
                  <c:v>44927</c:v>
                </c:pt>
                <c:pt idx="275">
                  <c:v>44958</c:v>
                </c:pt>
                <c:pt idx="276">
                  <c:v>44986</c:v>
                </c:pt>
                <c:pt idx="277">
                  <c:v>45017</c:v>
                </c:pt>
                <c:pt idx="278">
                  <c:v>45047</c:v>
                </c:pt>
                <c:pt idx="279">
                  <c:v>45078</c:v>
                </c:pt>
                <c:pt idx="280">
                  <c:v>45108</c:v>
                </c:pt>
                <c:pt idx="281">
                  <c:v>45139</c:v>
                </c:pt>
                <c:pt idx="282">
                  <c:v>45170</c:v>
                </c:pt>
                <c:pt idx="283">
                  <c:v>45200</c:v>
                </c:pt>
                <c:pt idx="284">
                  <c:v>45231</c:v>
                </c:pt>
                <c:pt idx="285">
                  <c:v>45261</c:v>
                </c:pt>
                <c:pt idx="286">
                  <c:v>45292</c:v>
                </c:pt>
                <c:pt idx="287">
                  <c:v>45323</c:v>
                </c:pt>
                <c:pt idx="288">
                  <c:v>45352</c:v>
                </c:pt>
                <c:pt idx="289">
                  <c:v>45383</c:v>
                </c:pt>
                <c:pt idx="290">
                  <c:v>45413</c:v>
                </c:pt>
                <c:pt idx="291">
                  <c:v>45444</c:v>
                </c:pt>
              </c:numCache>
            </c:numRef>
          </c:cat>
          <c:val>
            <c:numRef>
              <c:f>Vendas!$D$11:$KI$11</c:f>
              <c:numCache>
                <c:formatCode>General</c:formatCode>
                <c:ptCount val="292"/>
                <c:pt idx="51" formatCode="0.0">
                  <c:v>11.426445000000001</c:v>
                </c:pt>
                <c:pt idx="52" formatCode="0.0">
                  <c:v>11.575518333333335</c:v>
                </c:pt>
                <c:pt idx="53" formatCode="0.0">
                  <c:v>11.714653333333336</c:v>
                </c:pt>
                <c:pt idx="54" formatCode="0.0">
                  <c:v>11.814034999999999</c:v>
                </c:pt>
                <c:pt idx="55" formatCode="0.0">
                  <c:v>11.8811175</c:v>
                </c:pt>
                <c:pt idx="56" formatCode="0.0">
                  <c:v>11.9631075</c:v>
                </c:pt>
                <c:pt idx="57" formatCode="0.0">
                  <c:v>12.079880833333334</c:v>
                </c:pt>
                <c:pt idx="58" formatCode="0.0">
                  <c:v>12.144479166666665</c:v>
                </c:pt>
                <c:pt idx="59" formatCode="0.0">
                  <c:v>12.209077499999999</c:v>
                </c:pt>
                <c:pt idx="60" formatCode="0.0">
                  <c:v>12.291067499999999</c:v>
                </c:pt>
                <c:pt idx="61" formatCode="0.0">
                  <c:v>12.405357499999999</c:v>
                </c:pt>
                <c:pt idx="62" formatCode="0.0">
                  <c:v>12.512192499999999</c:v>
                </c:pt>
                <c:pt idx="63" formatCode="0.0">
                  <c:v>12.636419999999999</c:v>
                </c:pt>
                <c:pt idx="64" formatCode="0.0">
                  <c:v>12.738286666666665</c:v>
                </c:pt>
                <c:pt idx="65" formatCode="0.0">
                  <c:v>12.917174166666667</c:v>
                </c:pt>
                <c:pt idx="66" formatCode="0.0">
                  <c:v>13.063762499999998</c:v>
                </c:pt>
                <c:pt idx="67" formatCode="0.0">
                  <c:v>13.217804999999998</c:v>
                </c:pt>
                <c:pt idx="68" formatCode="0.0">
                  <c:v>13.394208333333331</c:v>
                </c:pt>
                <c:pt idx="69" formatCode="0.0">
                  <c:v>13.563158333333334</c:v>
                </c:pt>
                <c:pt idx="70" formatCode="0.0">
                  <c:v>13.712231666666668</c:v>
                </c:pt>
                <c:pt idx="71" formatCode="0.0">
                  <c:v>13.821551666666666</c:v>
                </c:pt>
                <c:pt idx="72" formatCode="0.0">
                  <c:v>13.938325000000001</c:v>
                </c:pt>
                <c:pt idx="73" formatCode="0.0">
                  <c:v>14.020314999999998</c:v>
                </c:pt>
                <c:pt idx="74" formatCode="0.0">
                  <c:v>14.139573333333333</c:v>
                </c:pt>
                <c:pt idx="75" formatCode="0.0">
                  <c:v>14.216594166666667</c:v>
                </c:pt>
                <c:pt idx="76" formatCode="0.0">
                  <c:v>14.318460833333333</c:v>
                </c:pt>
                <c:pt idx="77" formatCode="0.0">
                  <c:v>14.410389166666667</c:v>
                </c:pt>
                <c:pt idx="78" formatCode="0.0">
                  <c:v>14.522194166666665</c:v>
                </c:pt>
                <c:pt idx="79" formatCode="0.0">
                  <c:v>14.631514166666667</c:v>
                </c:pt>
                <c:pt idx="80" formatCode="0.0">
                  <c:v>14.72095833333333</c:v>
                </c:pt>
                <c:pt idx="81" formatCode="0.0">
                  <c:v>14.8054325</c:v>
                </c:pt>
                <c:pt idx="82" formatCode="0.0">
                  <c:v>14.914752500000001</c:v>
                </c:pt>
                <c:pt idx="83" formatCode="0.0">
                  <c:v>15.016619166666667</c:v>
                </c:pt>
                <c:pt idx="84" formatCode="0.0">
                  <c:v>15.138362499999999</c:v>
                </c:pt>
                <c:pt idx="85" formatCode="0.0">
                  <c:v>15.260104999999998</c:v>
                </c:pt>
                <c:pt idx="86" formatCode="0.0">
                  <c:v>15.374395</c:v>
                </c:pt>
                <c:pt idx="87" formatCode="0.0">
                  <c:v>15.523468333333332</c:v>
                </c:pt>
                <c:pt idx="88" formatCode="0.0">
                  <c:v>15.652664999999999</c:v>
                </c:pt>
                <c:pt idx="89" formatCode="0.0">
                  <c:v>15.806707500000002</c:v>
                </c:pt>
                <c:pt idx="90" formatCode="0.0">
                  <c:v>15.935904166666667</c:v>
                </c:pt>
                <c:pt idx="91" formatCode="0.0">
                  <c:v>16.107338333333335</c:v>
                </c:pt>
                <c:pt idx="92" formatCode="0.0">
                  <c:v>16.256410833333334</c:v>
                </c:pt>
                <c:pt idx="93" formatCode="0.0">
                  <c:v>16.437783333333332</c:v>
                </c:pt>
                <c:pt idx="94" formatCode="0.0">
                  <c:v>16.641516666666668</c:v>
                </c:pt>
                <c:pt idx="95" formatCode="0.0">
                  <c:v>16.810465833333335</c:v>
                </c:pt>
                <c:pt idx="96" formatCode="0.0">
                  <c:v>16.957054166666669</c:v>
                </c:pt>
                <c:pt idx="97" formatCode="0.0">
                  <c:v>17.18066416666667</c:v>
                </c:pt>
                <c:pt idx="98" formatCode="0.0">
                  <c:v>17.394334999999998</c:v>
                </c:pt>
                <c:pt idx="99" formatCode="0.0">
                  <c:v>17.563284166666666</c:v>
                </c:pt>
                <c:pt idx="100" formatCode="0.0">
                  <c:v>17.82913083333333</c:v>
                </c:pt>
                <c:pt idx="101" formatCode="0.0">
                  <c:v>18.008018333333329</c:v>
                </c:pt>
                <c:pt idx="102" formatCode="0.0">
                  <c:v>18.29871</c:v>
                </c:pt>
                <c:pt idx="103" formatCode="0.0">
                  <c:v>18.552133333333334</c:v>
                </c:pt>
                <c:pt idx="104" formatCode="0.0">
                  <c:v>18.793134999999999</c:v>
                </c:pt>
                <c:pt idx="105" formatCode="0.0">
                  <c:v>19.096250000000001</c:v>
                </c:pt>
                <c:pt idx="106" formatCode="0.0">
                  <c:v>19.297498333333333</c:v>
                </c:pt>
                <c:pt idx="107" formatCode="0.0">
                  <c:v>19.523592500000003</c:v>
                </c:pt>
                <c:pt idx="108" formatCode="0.0">
                  <c:v>19.834160833333335</c:v>
                </c:pt>
                <c:pt idx="109" formatCode="0.0">
                  <c:v>20.11243</c:v>
                </c:pt>
                <c:pt idx="110" formatCode="0.0">
                  <c:v>20.395668333333333</c:v>
                </c:pt>
                <c:pt idx="111" formatCode="0.0">
                  <c:v>20.706236666666666</c:v>
                </c:pt>
                <c:pt idx="112" formatCode="0.0">
                  <c:v>21.056558333333331</c:v>
                </c:pt>
                <c:pt idx="113" formatCode="0.0">
                  <c:v>21.404394999999997</c:v>
                </c:pt>
                <c:pt idx="114" formatCode="0.0">
                  <c:v>21.655334999999997</c:v>
                </c:pt>
                <c:pt idx="115" formatCode="0.0">
                  <c:v>21.980811666666668</c:v>
                </c:pt>
                <c:pt idx="116" formatCode="0.0">
                  <c:v>22.266535000000001</c:v>
                </c:pt>
                <c:pt idx="117" formatCode="0.0">
                  <c:v>22.596980000000002</c:v>
                </c:pt>
                <c:pt idx="118" formatCode="0.0">
                  <c:v>22.857857499999998</c:v>
                </c:pt>
                <c:pt idx="119" formatCode="0.0">
                  <c:v>23.158488333333334</c:v>
                </c:pt>
                <c:pt idx="120" formatCode="0.0">
                  <c:v>23.506325833333335</c:v>
                </c:pt>
                <c:pt idx="121" formatCode="0.0">
                  <c:v>23.767203333333338</c:v>
                </c:pt>
                <c:pt idx="122" formatCode="0.0">
                  <c:v>24.060380833333337</c:v>
                </c:pt>
                <c:pt idx="123" formatCode="0.0">
                  <c:v>24.313805000000002</c:v>
                </c:pt>
                <c:pt idx="124" formatCode="0.0">
                  <c:v>24.53989833333333</c:v>
                </c:pt>
                <c:pt idx="125" formatCode="0.0">
                  <c:v>24.855435833333335</c:v>
                </c:pt>
                <c:pt idx="126" formatCode="0.0">
                  <c:v>25.151097500000002</c:v>
                </c:pt>
                <c:pt idx="127" formatCode="0.0">
                  <c:v>25.402036666666664</c:v>
                </c:pt>
                <c:pt idx="128" formatCode="0.0">
                  <c:v>25.729996666666665</c:v>
                </c:pt>
                <c:pt idx="129" formatCode="0.0">
                  <c:v>26.130009166666664</c:v>
                </c:pt>
                <c:pt idx="130" formatCode="0.0">
                  <c:v>26.443062499999996</c:v>
                </c:pt>
                <c:pt idx="131" formatCode="0.0">
                  <c:v>26.708909166666661</c:v>
                </c:pt>
                <c:pt idx="132" formatCode="0.0">
                  <c:v>26.902704166666666</c:v>
                </c:pt>
                <c:pt idx="133" formatCode="0.0">
                  <c:v>27.203334999999996</c:v>
                </c:pt>
                <c:pt idx="134" formatCode="0.0">
                  <c:v>27.558625000000003</c:v>
                </c:pt>
                <c:pt idx="135" formatCode="0.0">
                  <c:v>27.926338333333334</c:v>
                </c:pt>
                <c:pt idx="136" formatCode="0.0">
                  <c:v>28.2617525</c:v>
                </c:pt>
                <c:pt idx="137" formatCode="0.0">
                  <c:v>28.582260000000002</c:v>
                </c:pt>
                <c:pt idx="138" formatCode="0.0">
                  <c:v>28.920158333333337</c:v>
                </c:pt>
                <c:pt idx="139" formatCode="0.0">
                  <c:v>29.200912500000005</c:v>
                </c:pt>
                <c:pt idx="140" formatCode="0.0">
                  <c:v>29.501543333333334</c:v>
                </c:pt>
                <c:pt idx="141" formatCode="0.0">
                  <c:v>29.814596666666663</c:v>
                </c:pt>
                <c:pt idx="142" formatCode="0.0">
                  <c:v>30.068020833333332</c:v>
                </c:pt>
                <c:pt idx="143" formatCode="0.0">
                  <c:v>30.348775</c:v>
                </c:pt>
                <c:pt idx="144" formatCode="0.0">
                  <c:v>30.768663333333325</c:v>
                </c:pt>
                <c:pt idx="145" formatCode="0.0">
                  <c:v>31.0469325</c:v>
                </c:pt>
                <c:pt idx="146" formatCode="0.0">
                  <c:v>31.414645833333335</c:v>
                </c:pt>
                <c:pt idx="147" formatCode="0.0">
                  <c:v>31.740121666666671</c:v>
                </c:pt>
                <c:pt idx="148" formatCode="0.0">
                  <c:v>32.082990000000002</c:v>
                </c:pt>
                <c:pt idx="149" formatCode="0.0">
                  <c:v>32.48797166666666</c:v>
                </c:pt>
                <c:pt idx="150" formatCode="0.0">
                  <c:v>32.768725833333328</c:v>
                </c:pt>
                <c:pt idx="151" formatCode="0.0">
                  <c:v>33.176191666666661</c:v>
                </c:pt>
                <c:pt idx="152" formatCode="0.0">
                  <c:v>33.494214166666659</c:v>
                </c:pt>
                <c:pt idx="153" formatCode="0.0">
                  <c:v>33.68552416666666</c:v>
                </c:pt>
                <c:pt idx="154" formatCode="0.0">
                  <c:v>34.075598333333332</c:v>
                </c:pt>
                <c:pt idx="155" formatCode="0.0">
                  <c:v>34.346414166666669</c:v>
                </c:pt>
                <c:pt idx="156" formatCode="0.0">
                  <c:v>34.594869166666669</c:v>
                </c:pt>
                <c:pt idx="157" formatCode="0.0">
                  <c:v>35.146439166666667</c:v>
                </c:pt>
                <c:pt idx="158" formatCode="0.0">
                  <c:v>35.568813333333331</c:v>
                </c:pt>
                <c:pt idx="159" formatCode="0.0">
                  <c:v>35.931558333333335</c:v>
                </c:pt>
                <c:pt idx="160" formatCode="0.0">
                  <c:v>36.455798333333334</c:v>
                </c:pt>
                <c:pt idx="161" formatCode="0.0">
                  <c:v>36.910470833333328</c:v>
                </c:pt>
                <c:pt idx="162" formatCode="0.0">
                  <c:v>37.397442499999997</c:v>
                </c:pt>
                <c:pt idx="163" formatCode="0.0">
                  <c:v>37.886899166666666</c:v>
                </c:pt>
                <c:pt idx="164" formatCode="0.0">
                  <c:v>38.393747499999996</c:v>
                </c:pt>
                <c:pt idx="165" formatCode="0.0">
                  <c:v>38.962710000000001</c:v>
                </c:pt>
                <c:pt idx="166" formatCode="0.0">
                  <c:v>39.52421833333333</c:v>
                </c:pt>
                <c:pt idx="167" formatCode="0.0">
                  <c:v>40.080757500000004</c:v>
                </c:pt>
                <c:pt idx="168" formatCode="0.0">
                  <c:v>40.530461666666675</c:v>
                </c:pt>
                <c:pt idx="169" formatCode="0.0">
                  <c:v>40.841030833333342</c:v>
                </c:pt>
                <c:pt idx="170" formatCode="0.0">
                  <c:v>41.332971666666673</c:v>
                </c:pt>
                <c:pt idx="171" formatCode="0.0">
                  <c:v>41.730499166666675</c:v>
                </c:pt>
                <c:pt idx="172" formatCode="0.0">
                  <c:v>42.137965000000001</c:v>
                </c:pt>
                <c:pt idx="173" formatCode="0.0">
                  <c:v>42.567791666666665</c:v>
                </c:pt>
                <c:pt idx="174" formatCode="0.0">
                  <c:v>43.082093333333326</c:v>
                </c:pt>
                <c:pt idx="175" formatCode="0.0">
                  <c:v>43.603848333333332</c:v>
                </c:pt>
                <c:pt idx="176" formatCode="0.0">
                  <c:v>43.974045833333328</c:v>
                </c:pt>
                <c:pt idx="177" formatCode="0.0">
                  <c:v>44.465986666666673</c:v>
                </c:pt>
                <c:pt idx="178" formatCode="0.0">
                  <c:v>44.808854166666663</c:v>
                </c:pt>
                <c:pt idx="179" formatCode="0.0">
                  <c:v>45.015071666666671</c:v>
                </c:pt>
                <c:pt idx="180" formatCode="0.0">
                  <c:v>45.55173416666667</c:v>
                </c:pt>
                <c:pt idx="181" formatCode="0.0">
                  <c:v>45.991499166666671</c:v>
                </c:pt>
                <c:pt idx="182" formatCode="0.0">
                  <c:v>46.3020675</c:v>
                </c:pt>
                <c:pt idx="183" formatCode="0.0">
                  <c:v>46.759225000000008</c:v>
                </c:pt>
                <c:pt idx="184" formatCode="0.0">
                  <c:v>47.099608333333343</c:v>
                </c:pt>
                <c:pt idx="185" formatCode="0.0">
                  <c:v>47.42011583333332</c:v>
                </c:pt>
                <c:pt idx="186" formatCode="0.0">
                  <c:v>47.658632500000003</c:v>
                </c:pt>
                <c:pt idx="187" formatCode="0.0">
                  <c:v>47.939386666666671</c:v>
                </c:pt>
                <c:pt idx="188" formatCode="0.0">
                  <c:v>48.317038333333336</c:v>
                </c:pt>
                <c:pt idx="189" formatCode="0.0">
                  <c:v>48.779164166666675</c:v>
                </c:pt>
                <c:pt idx="190" formatCode="0.0">
                  <c:v>49.064887500000005</c:v>
                </c:pt>
                <c:pt idx="191" formatCode="0.0">
                  <c:v>49.554343333333343</c:v>
                </c:pt>
                <c:pt idx="192" formatCode="0.0">
                  <c:v>49.976716666666675</c:v>
                </c:pt>
                <c:pt idx="193" formatCode="0.0">
                  <c:v>50.359337500000002</c:v>
                </c:pt>
                <c:pt idx="194" formatCode="0.0">
                  <c:v>50.759349999999991</c:v>
                </c:pt>
                <c:pt idx="195" formatCode="0.0">
                  <c:v>51.171785</c:v>
                </c:pt>
                <c:pt idx="196" formatCode="0.0">
                  <c:v>51.537014166666665</c:v>
                </c:pt>
                <c:pt idx="197" formatCode="0.0">
                  <c:v>51.9047275</c:v>
                </c:pt>
                <c:pt idx="198" formatCode="0.0">
                  <c:v>52.274925833333327</c:v>
                </c:pt>
                <c:pt idx="199" formatCode="0.0">
                  <c:v>52.513443333333328</c:v>
                </c:pt>
                <c:pt idx="200" formatCode="0.0">
                  <c:v>52.856310833333339</c:v>
                </c:pt>
                <c:pt idx="201" formatCode="0.0">
                  <c:v>53.137064999999986</c:v>
                </c:pt>
                <c:pt idx="202" formatCode="0.0">
                  <c:v>53.532043333333327</c:v>
                </c:pt>
                <c:pt idx="203" formatCode="0.0">
                  <c:v>53.78850666666667</c:v>
                </c:pt>
                <c:pt idx="204" formatCode="0.0">
                  <c:v>54.248660000000001</c:v>
                </c:pt>
                <c:pt idx="205" formatCode="0.0">
                  <c:v>54.459661666666676</c:v>
                </c:pt>
                <c:pt idx="206" formatCode="0.0">
                  <c:v>54.887277500000003</c:v>
                </c:pt>
                <c:pt idx="207" formatCode="0.0">
                  <c:v>55.246182500000003</c:v>
                </c:pt>
                <c:pt idx="208" formatCode="0.0">
                  <c:v>55.576765000000002</c:v>
                </c:pt>
                <c:pt idx="209" formatCode="0.0">
                  <c:v>55.995925</c:v>
                </c:pt>
                <c:pt idx="210" formatCode="0.0">
                  <c:v>56.50852166666666</c:v>
                </c:pt>
                <c:pt idx="211" formatCode="0.0">
                  <c:v>57.00338416666667</c:v>
                </c:pt>
                <c:pt idx="212" formatCode="0.0">
                  <c:v>57.553071666666675</c:v>
                </c:pt>
                <c:pt idx="213" formatCode="0.0">
                  <c:v>58.110170833333335</c:v>
                </c:pt>
                <c:pt idx="214" formatCode="0.0">
                  <c:v>58.547243333333334</c:v>
                </c:pt>
                <c:pt idx="215" formatCode="0.0">
                  <c:v>58.889342500000005</c:v>
                </c:pt>
                <c:pt idx="216" formatCode="0.0">
                  <c:v>59.288130833333334</c:v>
                </c:pt>
                <c:pt idx="217" formatCode="0.0">
                  <c:v>59.881198333333337</c:v>
                </c:pt>
                <c:pt idx="218" formatCode="0.0">
                  <c:v>60.221821666666671</c:v>
                </c:pt>
                <c:pt idx="219" formatCode="0.0">
                  <c:v>60.542590000000011</c:v>
                </c:pt>
                <c:pt idx="220" formatCode="0.0">
                  <c:v>60.903289999999998</c:v>
                </c:pt>
                <c:pt idx="221" formatCode="0.0">
                  <c:v>61.375979999999998</c:v>
                </c:pt>
                <c:pt idx="222" formatCode="0.0">
                  <c:v>61.589831666666669</c:v>
                </c:pt>
                <c:pt idx="223" formatCode="0.0">
                  <c:v>62.030030000000011</c:v>
                </c:pt>
                <c:pt idx="224" formatCode="0.0">
                  <c:v>62.477127500000002</c:v>
                </c:pt>
                <c:pt idx="225" formatCode="0.0">
                  <c:v>62.924492500000007</c:v>
                </c:pt>
                <c:pt idx="226" formatCode="0.0">
                  <c:v>63.305287500000013</c:v>
                </c:pt>
                <c:pt idx="227" formatCode="0.0">
                  <c:v>63.795274166666672</c:v>
                </c:pt>
                <c:pt idx="228" formatCode="0.0">
                  <c:v>64.030006666666665</c:v>
                </c:pt>
                <c:pt idx="229" formatCode="0.0">
                  <c:v>64.317139166666664</c:v>
                </c:pt>
                <c:pt idx="230" formatCode="0.0">
                  <c:v>64.846736666666672</c:v>
                </c:pt>
                <c:pt idx="231" formatCode="0.0">
                  <c:v>65.220604166666661</c:v>
                </c:pt>
                <c:pt idx="232" formatCode="0.0">
                  <c:v>65.782387499999984</c:v>
                </c:pt>
                <c:pt idx="233" formatCode="0.0">
                  <c:v>66.161850000000001</c:v>
                </c:pt>
                <c:pt idx="234" formatCode="0.0">
                  <c:v>66.611165</c:v>
                </c:pt>
                <c:pt idx="235" formatCode="0.0">
                  <c:v>67.111601666666658</c:v>
                </c:pt>
                <c:pt idx="236" formatCode="0.0">
                  <c:v>67.787768333333318</c:v>
                </c:pt>
                <c:pt idx="237" formatCode="0.0">
                  <c:v>68.402606666666657</c:v>
                </c:pt>
                <c:pt idx="238" formatCode="0.0">
                  <c:v>68.949098333333325</c:v>
                </c:pt>
                <c:pt idx="239" formatCode="0.0">
                  <c:v>69.520144166666668</c:v>
                </c:pt>
                <c:pt idx="240" formatCode="0.0">
                  <c:v>70.397048333333331</c:v>
                </c:pt>
                <c:pt idx="241" formatCode="0.0">
                  <c:v>69.861390833333346</c:v>
                </c:pt>
                <c:pt idx="242" formatCode="0.0">
                  <c:v>69.598262500000004</c:v>
                </c:pt>
                <c:pt idx="243" formatCode="0.0">
                  <c:v>69.919321666666676</c:v>
                </c:pt>
                <c:pt idx="244" formatCode="0.0">
                  <c:v>70.66550083333334</c:v>
                </c:pt>
                <c:pt idx="245" formatCode="0.0">
                  <c:v>71.149640833333336</c:v>
                </c:pt>
                <c:pt idx="246" formatCode="0.0">
                  <c:v>71.868810833333328</c:v>
                </c:pt>
                <c:pt idx="247" formatCode="0.0">
                  <c:v>72.622103333333328</c:v>
                </c:pt>
                <c:pt idx="248" formatCode="0.0">
                  <c:v>73.283568333333321</c:v>
                </c:pt>
                <c:pt idx="249" formatCode="0.0">
                  <c:v>74.148718333333335</c:v>
                </c:pt>
                <c:pt idx="250" formatCode="0.0">
                  <c:v>74.847392499999998</c:v>
                </c:pt>
                <c:pt idx="251" formatCode="0.0">
                  <c:v>75.301145000000005</c:v>
                </c:pt>
                <c:pt idx="252" formatCode="0.0">
                  <c:v>75.962343333333322</c:v>
                </c:pt>
                <c:pt idx="253" formatCode="0.0">
                  <c:v>77.781634166666663</c:v>
                </c:pt>
                <c:pt idx="254" formatCode="0.0">
                  <c:v>79.213678333333334</c:v>
                </c:pt>
                <c:pt idx="255" formatCode="0.0">
                  <c:v>80.274681666666652</c:v>
                </c:pt>
                <c:pt idx="256" formatCode="0.0">
                  <c:v>80.826822499999992</c:v>
                </c:pt>
                <c:pt idx="257" formatCode="0.0">
                  <c:v>81.483837499999979</c:v>
                </c:pt>
                <c:pt idx="258" formatCode="0.0">
                  <c:v>81.995765833333323</c:v>
                </c:pt>
                <c:pt idx="259" formatCode="0.0">
                  <c:v>82.297622499999989</c:v>
                </c:pt>
                <c:pt idx="260" formatCode="0.0">
                  <c:v>82.855981666666665</c:v>
                </c:pt>
                <c:pt idx="261" formatCode="0.0">
                  <c:v>83.874322500000005</c:v>
                </c:pt>
                <c:pt idx="262" formatCode="0.0">
                  <c:v>85.245024999999998</c:v>
                </c:pt>
                <c:pt idx="263" formatCode="0.0">
                  <c:v>86.23489166666667</c:v>
                </c:pt>
                <c:pt idx="264" formatCode="0.0">
                  <c:v>87.116690000000006</c:v>
                </c:pt>
                <c:pt idx="265" formatCode="0.0">
                  <c:v>88.149188333333328</c:v>
                </c:pt>
                <c:pt idx="266" formatCode="0.0">
                  <c:v>89.745789166666668</c:v>
                </c:pt>
                <c:pt idx="267" formatCode="0.0">
                  <c:v>91.332825833333345</c:v>
                </c:pt>
                <c:pt idx="268" formatCode="0.0">
                  <c:v>92.660233333333323</c:v>
                </c:pt>
                <c:pt idx="269" formatCode="0.0">
                  <c:v>94.23525166666667</c:v>
                </c:pt>
                <c:pt idx="270" formatCode="0.0">
                  <c:v>95.734282500000006</c:v>
                </c:pt>
                <c:pt idx="271" formatCode="0.0">
                  <c:v>97.174153333333336</c:v>
                </c:pt>
                <c:pt idx="272" formatCode="0.0">
                  <c:v>98.714472499999985</c:v>
                </c:pt>
                <c:pt idx="273" formatCode="0.0">
                  <c:v>100.00000166666666</c:v>
                </c:pt>
                <c:pt idx="274" formatCode="0.0">
                  <c:v>100.39313916666667</c:v>
                </c:pt>
                <c:pt idx="275" formatCode="0.0">
                  <c:v>101.260265</c:v>
                </c:pt>
                <c:pt idx="276" formatCode="0.0">
                  <c:v>102.83511750000001</c:v>
                </c:pt>
                <c:pt idx="277" formatCode="0.0">
                  <c:v>103.86507583333336</c:v>
                </c:pt>
                <c:pt idx="278" formatCode="0.0">
                  <c:v>105.29337</c:v>
                </c:pt>
                <c:pt idx="279" formatCode="0.0">
                  <c:v>105.53817833333335</c:v>
                </c:pt>
                <c:pt idx="280" formatCode="0.0">
                  <c:v>105.89871666666666</c:v>
                </c:pt>
                <c:pt idx="281" formatCode="0.0">
                  <c:v>106.20036416666666</c:v>
                </c:pt>
                <c:pt idx="282" formatCode="0.0">
                  <c:v>106.4666275</c:v>
                </c:pt>
                <c:pt idx="283" formatCode="0.0">
                  <c:v>106.91875333333333</c:v>
                </c:pt>
                <c:pt idx="284" formatCode="0.0">
                  <c:v>107.29242166666666</c:v>
                </c:pt>
                <c:pt idx="285" formatCode="0.0">
                  <c:v>108.327635</c:v>
                </c:pt>
                <c:pt idx="286" formatCode="0.0">
                  <c:v>109.44678166666667</c:v>
                </c:pt>
                <c:pt idx="287" formatCode="0.0">
                  <c:v>111.49595916666665</c:v>
                </c:pt>
                <c:pt idx="288" formatCode="0.0">
                  <c:v>113.22174166666667</c:v>
                </c:pt>
                <c:pt idx="289" formatCode="0.0">
                  <c:v>115.42453500000001</c:v>
                </c:pt>
                <c:pt idx="290" formatCode="0.0">
                  <c:v>117.31122916666668</c:v>
                </c:pt>
                <c:pt idx="291" formatCode="0.0">
                  <c:v>120.16061666666667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44-45DD-8E12-11354D3E80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4509320"/>
        <c:axId val="344506968"/>
      </c:lineChart>
      <c:dateAx>
        <c:axId val="344509320"/>
        <c:scaling>
          <c:orientation val="minMax"/>
          <c:max val="45444"/>
          <c:min val="40513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4506968"/>
        <c:crosses val="autoZero"/>
        <c:auto val="1"/>
        <c:lblOffset val="100"/>
        <c:baseTimeUnit val="months"/>
        <c:majorUnit val="3"/>
        <c:majorTimeUnit val="months"/>
        <c:minorUnit val="12"/>
        <c:minorTimeUnit val="months"/>
      </c:dateAx>
      <c:valAx>
        <c:axId val="3445069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4509320"/>
        <c:crosses val="autoZero"/>
        <c:crossBetween val="between"/>
        <c:majorUnit val="10"/>
        <c:min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pt-B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'Comex 2023'!$J$24</c:f>
              <c:strCache>
                <c:ptCount val="1"/>
                <c:pt idx="0">
                  <c:v>Jan a jun24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8.6051321447363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8D-4B8B-8AB8-167BB75263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'Comex 2023'!$I$26:$I$28</c:f>
              <c:strCache>
                <c:ptCount val="3"/>
                <c:pt idx="0">
                  <c:v>Exportações </c:v>
                </c:pt>
                <c:pt idx="1">
                  <c:v>Importações</c:v>
                </c:pt>
                <c:pt idx="2">
                  <c:v>Balança Comercial </c:v>
                </c:pt>
              </c:strCache>
            </c:strRef>
          </c:cat>
          <c:val>
            <c:numRef>
              <c:f>'Comex 2023'!$J$26:$J$28</c:f>
              <c:numCache>
                <c:formatCode>_-* #,##0_-;\-* #,##0_-;_-* "-"??_-;_-@_-</c:formatCode>
                <c:ptCount val="3"/>
                <c:pt idx="0">
                  <c:v>454.539311</c:v>
                </c:pt>
                <c:pt idx="1">
                  <c:v>477.243156</c:v>
                </c:pt>
                <c:pt idx="2">
                  <c:v>-22.703845000000001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DB-4B7B-A734-1ABD918CE292}"/>
            </c:ext>
          </c:extLst>
        </c:ser>
        <c:ser>
          <c:idx val="1"/>
          <c:order val="1"/>
          <c:tx>
            <c:strRef>
              <c:f>'Comex 2023'!$K$24</c:f>
              <c:strCache>
                <c:ptCount val="1"/>
                <c:pt idx="0">
                  <c:v>Jan a jun 23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'Comex 2023'!$I$26:$I$28</c:f>
              <c:strCache>
                <c:ptCount val="3"/>
                <c:pt idx="0">
                  <c:v>Exportações </c:v>
                </c:pt>
                <c:pt idx="1">
                  <c:v>Importações</c:v>
                </c:pt>
                <c:pt idx="2">
                  <c:v>Balança Comercial </c:v>
                </c:pt>
              </c:strCache>
            </c:strRef>
          </c:cat>
          <c:val>
            <c:numRef>
              <c:f>'Comex 2023'!$K$26:$K$28</c:f>
              <c:numCache>
                <c:formatCode>_-* #,##0_-;\-* #,##0_-;_-* "-"??_-;_-@_-</c:formatCode>
                <c:ptCount val="3"/>
                <c:pt idx="0">
                  <c:v>507.675386</c:v>
                </c:pt>
                <c:pt idx="1">
                  <c:v>434.00215500000002</c:v>
                </c:pt>
                <c:pt idx="2">
                  <c:v>73.673230999999987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DB-4B7B-A734-1ABD918CE2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29857032"/>
        <c:axId val="329856248"/>
      </c:barChart>
      <c:catAx>
        <c:axId val="329857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29856248"/>
        <c:crosses val="autoZero"/>
        <c:auto val="1"/>
        <c:lblAlgn val="ctr"/>
        <c:lblOffset val="100"/>
        <c:noMultiLvlLbl val="0"/>
      </c:catAx>
      <c:valAx>
        <c:axId val="329856248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329857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 b="1">
          <a:solidFill>
            <a:sysClr val="windowText" lastClr="000000"/>
          </a:solidFill>
        </a:defRPr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ALIMENTAÇÃO ESPE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82910" y="4034568"/>
            <a:ext cx="3352242" cy="138179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21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410651" y="1260502"/>
            <a:ext cx="1419535" cy="4111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1300">
                <a:solidFill>
                  <a:srgbClr val="737299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0410650" y="1652924"/>
            <a:ext cx="1419535" cy="34563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950" spc="30">
                <a:solidFill>
                  <a:srgbClr val="737299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814832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 - LARAN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71088" y="2941941"/>
            <a:ext cx="5835992" cy="226897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3449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64875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92006" y="970852"/>
            <a:ext cx="8365903" cy="49311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0" spc="10">
                <a:solidFill>
                  <a:srgbClr val="4A4C45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410969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71420" y="1979661"/>
            <a:ext cx="8991223" cy="367982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900" spc="5">
                <a:solidFill>
                  <a:srgbClr val="4A4C45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86875" y="158953"/>
            <a:ext cx="5228967" cy="55077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1550" spc="20">
                <a:solidFill>
                  <a:srgbClr val="3DBAA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0311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442104-Template-PPT-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" y="0"/>
            <a:ext cx="1218547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2217" y="961870"/>
            <a:ext cx="4668582" cy="4781340"/>
          </a:xfrm>
          <a:prstGeom prst="rect">
            <a:avLst/>
          </a:prstGeom>
          <a:solidFill>
            <a:srgbClr val="E56D5C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 8"/>
          <p:cNvSpPr/>
          <p:nvPr/>
        </p:nvSpPr>
        <p:spPr>
          <a:xfrm>
            <a:off x="10196181" y="961870"/>
            <a:ext cx="1995819" cy="4781340"/>
          </a:xfrm>
          <a:prstGeom prst="rect">
            <a:avLst/>
          </a:prstGeom>
          <a:solidFill>
            <a:srgbClr val="3DBA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0" name="Picture 9" descr="LOGO-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936" y="4266498"/>
            <a:ext cx="1358723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228554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16" indent="-171416" algn="l" defTabSz="228554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01" indent="-142846" algn="l" defTabSz="228554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386" indent="-114277" algn="l" defTabSz="228554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99940" indent="-114277" algn="l" defTabSz="228554" rtl="0" eaLnBrk="1" latinLnBrk="0" hangingPunct="1">
        <a:spcBef>
          <a:spcPct val="20000"/>
        </a:spcBef>
        <a:buFont typeface="Arial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494" indent="-114277" algn="l" defTabSz="228554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049" indent="-114277" algn="l" defTabSz="228554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603" indent="-114277" algn="l" defTabSz="228554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157" indent="-114277" algn="l" defTabSz="228554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2711" indent="-114277" algn="l" defTabSz="228554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5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54" algn="l" defTabSz="2285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09" algn="l" defTabSz="2285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663" algn="l" defTabSz="2285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217" algn="l" defTabSz="2285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771" algn="l" defTabSz="2285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326" algn="l" defTabSz="2285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9880" algn="l" defTabSz="2285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434" algn="l" defTabSz="2285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442104-Template-PPT-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" y="0"/>
            <a:ext cx="121854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5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ctr" defTabSz="228554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16" indent="-171416" algn="l" defTabSz="228554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01" indent="-142846" algn="l" defTabSz="228554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386" indent="-114277" algn="l" defTabSz="228554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99940" indent="-114277" algn="l" defTabSz="228554" rtl="0" eaLnBrk="1" latinLnBrk="0" hangingPunct="1">
        <a:spcBef>
          <a:spcPct val="20000"/>
        </a:spcBef>
        <a:buFont typeface="Arial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494" indent="-114277" algn="l" defTabSz="228554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049" indent="-114277" algn="l" defTabSz="228554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603" indent="-114277" algn="l" defTabSz="228554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157" indent="-114277" algn="l" defTabSz="228554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2711" indent="-114277" algn="l" defTabSz="228554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5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54" algn="l" defTabSz="2285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09" algn="l" defTabSz="2285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663" algn="l" defTabSz="2285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217" algn="l" defTabSz="2285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771" algn="l" defTabSz="2285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326" algn="l" defTabSz="2285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9880" algn="l" defTabSz="2285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434" algn="l" defTabSz="2285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442104-Template-PPT-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4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4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ctr" defTabSz="228554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16" indent="-171416" algn="l" defTabSz="228554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01" indent="-142846" algn="l" defTabSz="228554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386" indent="-114277" algn="l" defTabSz="228554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99940" indent="-114277" algn="l" defTabSz="228554" rtl="0" eaLnBrk="1" latinLnBrk="0" hangingPunct="1">
        <a:spcBef>
          <a:spcPct val="20000"/>
        </a:spcBef>
        <a:buFont typeface="Arial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494" indent="-114277" algn="l" defTabSz="228554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049" indent="-114277" algn="l" defTabSz="228554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603" indent="-114277" algn="l" defTabSz="228554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157" indent="-114277" algn="l" defTabSz="228554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2711" indent="-114277" algn="l" defTabSz="228554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5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54" algn="l" defTabSz="2285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09" algn="l" defTabSz="2285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663" algn="l" defTabSz="2285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217" algn="l" defTabSz="2285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771" algn="l" defTabSz="2285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326" algn="l" defTabSz="2285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9880" algn="l" defTabSz="2285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434" algn="l" defTabSz="2285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442104-Template-PPT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" y="0"/>
            <a:ext cx="121854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ctr" defTabSz="228554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16" indent="-171416" algn="l" defTabSz="228554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01" indent="-142846" algn="l" defTabSz="228554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386" indent="-114277" algn="l" defTabSz="228554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99940" indent="-114277" algn="l" defTabSz="228554" rtl="0" eaLnBrk="1" latinLnBrk="0" hangingPunct="1">
        <a:spcBef>
          <a:spcPct val="20000"/>
        </a:spcBef>
        <a:buFont typeface="Arial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494" indent="-114277" algn="l" defTabSz="228554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049" indent="-114277" algn="l" defTabSz="228554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603" indent="-114277" algn="l" defTabSz="228554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157" indent="-114277" algn="l" defTabSz="228554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2711" indent="-114277" algn="l" defTabSz="228554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5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54" algn="l" defTabSz="2285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09" algn="l" defTabSz="2285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663" algn="l" defTabSz="2285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217" algn="l" defTabSz="2285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771" algn="l" defTabSz="2285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326" algn="l" defTabSz="2285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9880" algn="l" defTabSz="2285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434" algn="l" defTabSz="2285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0329517" y="2248250"/>
            <a:ext cx="1680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cs typeface="Arial" panose="020B0604020202020204" pitchFamily="34" charset="0"/>
              </a:rPr>
              <a:t>Atualizado em  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  <a:cs typeface="Arial" panose="020B0604020202020204" pitchFamily="34" charset="0"/>
              </a:rPr>
              <a:t>agosto de 2024</a:t>
            </a:r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708454" y="559890"/>
            <a:ext cx="4341340" cy="4522573"/>
          </a:xfrm>
        </p:spPr>
        <p:txBody>
          <a:bodyPr anchor="ctr"/>
          <a:lstStyle/>
          <a:p>
            <a:pPr algn="ctr"/>
            <a:r>
              <a:rPr lang="pt-BR" b="1" dirty="0">
                <a:latin typeface="+mj-lt"/>
              </a:rPr>
              <a:t>DESEMPENHO GERAL DO SETOR DE FABRICAÇÃO E COMERCIALIZAÇÃO DE ALIMENTOS PARA FINS ESPECIAIS E CONGÊNERES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10410651" y="1367594"/>
            <a:ext cx="1517738" cy="411100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+mn-lt"/>
              </a:rPr>
              <a:t>Dados de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latin typeface="+mn-lt"/>
              </a:rPr>
              <a:t>  Janeiro a </a:t>
            </a:r>
            <a:r>
              <a:rPr lang="pt-BR" b="1" dirty="0" err="1">
                <a:solidFill>
                  <a:schemeClr val="bg1"/>
                </a:solidFill>
                <a:latin typeface="+mn-lt"/>
              </a:rPr>
              <a:t>a</a:t>
            </a:r>
            <a:r>
              <a:rPr lang="pt-BR" b="1" dirty="0">
                <a:solidFill>
                  <a:schemeClr val="bg1"/>
                </a:solidFill>
                <a:latin typeface="+mn-lt"/>
              </a:rPr>
              <a:t> junho de 2024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616" y="3128009"/>
            <a:ext cx="1711290" cy="171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56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0" y="6596390"/>
            <a:ext cx="4320480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IBGE/PIM-PF – Elaboração </a:t>
            </a:r>
            <a:r>
              <a:rPr lang="pt-BR" sz="10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Websetorial</a:t>
            </a:r>
            <a:endParaRPr lang="pt-BR" sz="10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1"/>
          </p:nvPr>
        </p:nvSpPr>
        <p:spPr>
          <a:xfrm>
            <a:off x="705642" y="282202"/>
            <a:ext cx="8331266" cy="550778"/>
          </a:xfrm>
        </p:spPr>
        <p:txBody>
          <a:bodyPr/>
          <a:lstStyle/>
          <a:p>
            <a:r>
              <a:rPr lang="pt-BR" sz="2000" b="1" dirty="0">
                <a:solidFill>
                  <a:schemeClr val="bg1"/>
                </a:solidFill>
                <a:latin typeface="+mj-lt"/>
              </a:rPr>
              <a:t>Produção e vendas - Variação percentual – Janeiro a junho de 2024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47" b="423"/>
          <a:stretch/>
        </p:blipFill>
        <p:spPr>
          <a:xfrm>
            <a:off x="10026250" y="5488549"/>
            <a:ext cx="1925262" cy="987381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2F142370-CC61-6A87-DA73-E0AB208F3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448108"/>
              </p:ext>
            </p:extLst>
          </p:nvPr>
        </p:nvGraphicFramePr>
        <p:xfrm>
          <a:off x="705641" y="1123531"/>
          <a:ext cx="9025587" cy="411954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416423">
                  <a:extLst>
                    <a:ext uri="{9D8B030D-6E8A-4147-A177-3AD203B41FA5}">
                      <a16:colId xmlns:a16="http://schemas.microsoft.com/office/drawing/2014/main" val="3049274183"/>
                    </a:ext>
                  </a:extLst>
                </a:gridCol>
                <a:gridCol w="1017924">
                  <a:extLst>
                    <a:ext uri="{9D8B030D-6E8A-4147-A177-3AD203B41FA5}">
                      <a16:colId xmlns:a16="http://schemas.microsoft.com/office/drawing/2014/main" val="2493132182"/>
                    </a:ext>
                  </a:extLst>
                </a:gridCol>
                <a:gridCol w="1295620">
                  <a:extLst>
                    <a:ext uri="{9D8B030D-6E8A-4147-A177-3AD203B41FA5}">
                      <a16:colId xmlns:a16="http://schemas.microsoft.com/office/drawing/2014/main" val="2633585902"/>
                    </a:ext>
                  </a:extLst>
                </a:gridCol>
                <a:gridCol w="1295620">
                  <a:extLst>
                    <a:ext uri="{9D8B030D-6E8A-4147-A177-3AD203B41FA5}">
                      <a16:colId xmlns:a16="http://schemas.microsoft.com/office/drawing/2014/main" val="2267378687"/>
                    </a:ext>
                  </a:extLst>
                </a:gridCol>
              </a:tblGrid>
              <a:tr h="801702">
                <a:tc>
                  <a:txBody>
                    <a:bodyPr/>
                    <a:lstStyle/>
                    <a:p>
                      <a:pPr marL="4445" algn="l">
                        <a:spcBef>
                          <a:spcPts val="690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4445" algn="l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52070" algn="l">
                        <a:spcBef>
                          <a:spcPts val="69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Segmentos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1925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r>
                        <a:rPr lang="pt-PT" sz="1000" b="1" spc="-9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mês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4445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95580" marR="161290" indent="-33020" algn="ctr">
                        <a:lnSpc>
                          <a:spcPct val="8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4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Jun.24</a:t>
                      </a:r>
                      <a:r>
                        <a:rPr lang="pt-PT" sz="1000" b="1" spc="-8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4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</a:t>
                      </a: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Jun.23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6530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r>
                        <a:rPr lang="pt-PT" sz="1000" b="1" spc="-9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período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79705" marR="145415" indent="-3302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PT" sz="1000" b="1" spc="-40" dirty="0">
                        <a:solidFill>
                          <a:srgbClr val="41404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79705" marR="145415" indent="-3302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4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Jan.-Jun.24</a:t>
                      </a:r>
                      <a:r>
                        <a:rPr lang="pt-PT" sz="1000" b="1" spc="-8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4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</a:p>
                    <a:p>
                      <a:pPr marL="179705" marR="145415" indent="-3302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4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Jan.-</a:t>
                      </a: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Jun.23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6685" algn="ct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Ac.</a:t>
                      </a:r>
                      <a:r>
                        <a:rPr lang="pt-PT" sz="1000" b="1" spc="-4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r>
                        <a:rPr lang="pt-PT" sz="1000" b="1" spc="-3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meses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4445" algn="ctr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77800" marR="163195" indent="-1016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Jul.23</a:t>
                      </a:r>
                      <a:r>
                        <a:rPr lang="pt-PT" sz="1000" b="1" spc="-8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Jun.24/</a:t>
                      </a:r>
                    </a:p>
                    <a:p>
                      <a:pPr marL="177800" marR="163195" indent="-1016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Jul..22</a:t>
                      </a:r>
                      <a:r>
                        <a:rPr lang="pt-PT" sz="1000" b="1" spc="-5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Jun.23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8704859"/>
                  </a:ext>
                </a:extLst>
              </a:tr>
              <a:tr h="225323">
                <a:tc gridSpan="4">
                  <a:txBody>
                    <a:bodyPr/>
                    <a:lstStyle/>
                    <a:p>
                      <a:pPr marL="53975" algn="l"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Produção</a:t>
                      </a:r>
                      <a:endParaRPr lang="pt-BR" sz="1000" b="1" dirty="0">
                        <a:effectLst/>
                        <a:highlight>
                          <a:srgbClr val="E7A823"/>
                        </a:highlight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A8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347928"/>
                  </a:ext>
                </a:extLst>
              </a:tr>
              <a:tr h="182710">
                <a:tc>
                  <a:txBody>
                    <a:bodyPr/>
                    <a:lstStyle/>
                    <a:p>
                      <a:pPr marL="52070" algn="l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Fabricação</a:t>
                      </a:r>
                      <a:r>
                        <a:rPr lang="pt-PT" sz="1000" b="1" spc="-5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</a:t>
                      </a:r>
                      <a:r>
                        <a:rPr lang="pt-PT" sz="1000" b="1" spc="-5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produtos</a:t>
                      </a:r>
                      <a:r>
                        <a:rPr lang="pt-PT" sz="1000" b="1" spc="-5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alimentícios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" marR="1905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2,4%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" marR="635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4,7%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" marR="1905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4,8%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58317"/>
                  </a:ext>
                </a:extLst>
              </a:tr>
              <a:tr h="182710">
                <a:tc>
                  <a:txBody>
                    <a:bodyPr/>
                    <a:lstStyle/>
                    <a:p>
                      <a:pPr marL="52070" algn="l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Fabricação</a:t>
                      </a:r>
                      <a:r>
                        <a:rPr lang="pt-PT" sz="1000" b="1" spc="-4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</a:t>
                      </a:r>
                      <a:r>
                        <a:rPr lang="pt-PT" sz="1000" b="1" spc="-4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produtos</a:t>
                      </a:r>
                      <a:r>
                        <a:rPr lang="pt-PT" sz="1000" b="1" spc="-4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farmoquímicos</a:t>
                      </a:r>
                      <a:r>
                        <a:rPr lang="pt-PT" sz="1000" b="1" spc="-4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</a:t>
                      </a:r>
                      <a:r>
                        <a:rPr lang="pt-PT" sz="1000" b="1" spc="-4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farmacêuticos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" marR="1270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17,5%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" marR="635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5,9%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" marR="1905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9,3%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927685"/>
                  </a:ext>
                </a:extLst>
              </a:tr>
              <a:tr h="179791">
                <a:tc>
                  <a:txBody>
                    <a:bodyPr/>
                    <a:lstStyle/>
                    <a:p>
                      <a:pPr marL="52070" algn="l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Fabricação</a:t>
                      </a:r>
                      <a:r>
                        <a:rPr lang="pt-PT" sz="1000" b="1" spc="-4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</a:t>
                      </a:r>
                      <a:r>
                        <a:rPr lang="pt-PT" sz="1000" b="1" spc="-4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bebidas</a:t>
                      </a:r>
                      <a:r>
                        <a:rPr lang="pt-PT" sz="1000" b="1" spc="-4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não</a:t>
                      </a:r>
                      <a:r>
                        <a:rPr lang="pt-PT" sz="1000" b="1" spc="-4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alcoólicas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" marR="1270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2,5%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" marR="635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5,5%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" marR="1905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3,5%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48411"/>
                  </a:ext>
                </a:extLst>
              </a:tr>
              <a:tr h="225323">
                <a:tc gridSpan="4">
                  <a:txBody>
                    <a:bodyPr/>
                    <a:lstStyle/>
                    <a:p>
                      <a:pPr marL="53975" algn="l"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Volume</a:t>
                      </a:r>
                      <a:r>
                        <a:rPr lang="pt-PT" sz="1000" b="1" spc="-35" dirty="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dirty="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</a:t>
                      </a:r>
                      <a:r>
                        <a:rPr lang="pt-PT" sz="1000" b="1" spc="-35" dirty="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vendas*</a:t>
                      </a:r>
                      <a:endParaRPr lang="pt-BR" sz="1000" b="1" dirty="0">
                        <a:effectLst/>
                        <a:highlight>
                          <a:srgbClr val="E7A823"/>
                        </a:highlight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A8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714406"/>
                  </a:ext>
                </a:extLst>
              </a:tr>
              <a:tr h="182710">
                <a:tc>
                  <a:txBody>
                    <a:bodyPr/>
                    <a:lstStyle/>
                    <a:p>
                      <a:pPr marL="52070" algn="l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Hipermercados,</a:t>
                      </a:r>
                      <a:r>
                        <a:rPr lang="pt-PT" sz="1000" b="1" spc="-5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sup.,</a:t>
                      </a:r>
                      <a:r>
                        <a:rPr lang="pt-PT" sz="1000" b="1" spc="-5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produtos</a:t>
                      </a:r>
                      <a:r>
                        <a:rPr lang="pt-PT" sz="1000" b="1" spc="-5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alimentícios,</a:t>
                      </a:r>
                      <a:r>
                        <a:rPr lang="pt-PT" sz="1000" b="1" spc="-5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bebidas</a:t>
                      </a:r>
                      <a:r>
                        <a:rPr lang="pt-PT" sz="1000" b="1" spc="-5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</a:t>
                      </a:r>
                      <a:r>
                        <a:rPr lang="pt-PT" sz="1000" b="1" spc="-5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fumo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" marR="1270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11,6%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7,2%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" marR="1905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5,7%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9026225"/>
                  </a:ext>
                </a:extLst>
              </a:tr>
              <a:tr h="211968">
                <a:tc>
                  <a:txBody>
                    <a:bodyPr/>
                    <a:lstStyle/>
                    <a:p>
                      <a:pPr marL="52070" algn="l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Artigos</a:t>
                      </a:r>
                      <a:r>
                        <a:rPr lang="pt-PT" sz="1000" b="1" spc="-7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farmacêuticos,</a:t>
                      </a:r>
                      <a:r>
                        <a:rPr lang="pt-PT" sz="1000" b="1" spc="-7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médicos,</a:t>
                      </a:r>
                      <a:r>
                        <a:rPr lang="pt-PT" sz="1000" b="1" spc="-7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ortop.,</a:t>
                      </a:r>
                      <a:r>
                        <a:rPr lang="pt-PT" sz="1000" b="1" spc="-7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</a:t>
                      </a:r>
                      <a:r>
                        <a:rPr lang="pt-PT" sz="1000" b="1" spc="-7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perfumaria</a:t>
                      </a:r>
                      <a:r>
                        <a:rPr lang="pt-PT" sz="1000" b="1" spc="-7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</a:t>
                      </a:r>
                      <a:r>
                        <a:rPr lang="pt-PT" sz="1000" b="1" spc="-7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cosméticos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" marR="1270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13,6%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" marR="635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13,8%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" marR="1905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9,5%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5104441"/>
                  </a:ext>
                </a:extLst>
              </a:tr>
              <a:tr h="225323">
                <a:tc gridSpan="4">
                  <a:txBody>
                    <a:bodyPr/>
                    <a:lstStyle/>
                    <a:p>
                      <a:pPr marL="53975" algn="l"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Consumo</a:t>
                      </a:r>
                      <a:r>
                        <a:rPr lang="pt-PT" sz="1000" b="1" spc="-4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aparente</a:t>
                      </a:r>
                      <a:r>
                        <a:rPr lang="pt-PT" sz="1000" b="1" spc="-3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=Produção+Importações-Exportações</a:t>
                      </a:r>
                      <a:endParaRPr lang="pt-BR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010389"/>
                  </a:ext>
                </a:extLst>
              </a:tr>
              <a:tr h="216567">
                <a:tc>
                  <a:txBody>
                    <a:bodyPr/>
                    <a:lstStyle/>
                    <a:p>
                      <a:pPr marL="53975" algn="l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r>
                        <a:rPr lang="pt-PT" sz="1000" b="1" spc="-7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Alimentos</a:t>
                      </a:r>
                      <a:r>
                        <a:rPr lang="pt-PT" sz="1000" b="1" spc="-7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para</a:t>
                      </a:r>
                      <a:r>
                        <a:rPr lang="pt-PT" sz="1000" b="1" spc="-6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fins</a:t>
                      </a:r>
                      <a:r>
                        <a:rPr lang="pt-PT" sz="1000" b="1" spc="-7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especiais</a:t>
                      </a:r>
                      <a:endParaRPr lang="pt-BR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marR="1270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8,3%</a:t>
                      </a:r>
                      <a:endParaRPr lang="pt-BR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marR="635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pt-PT" sz="1000" b="1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0,6%</a:t>
                      </a:r>
                      <a:endParaRPr lang="pt-BR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marR="1905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pt-PT" sz="1000" b="1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2,7%</a:t>
                      </a:r>
                      <a:endParaRPr lang="pt-BR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836731"/>
                  </a:ext>
                </a:extLst>
              </a:tr>
              <a:tr h="182710">
                <a:tc>
                  <a:txBody>
                    <a:bodyPr/>
                    <a:lstStyle/>
                    <a:p>
                      <a:pPr marL="52070" algn="l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1.1</a:t>
                      </a:r>
                      <a:r>
                        <a:rPr lang="pt-PT" sz="1000" b="1" spc="-5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Concentrados</a:t>
                      </a:r>
                      <a:r>
                        <a:rPr lang="pt-PT" sz="1000" b="1" spc="-5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</a:t>
                      </a:r>
                      <a:r>
                        <a:rPr lang="pt-PT" sz="1000" b="1" spc="-5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proteínas</a:t>
                      </a:r>
                      <a:r>
                        <a:rPr lang="pt-PT" sz="1000" b="1" spc="-5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</a:t>
                      </a:r>
                      <a:r>
                        <a:rPr lang="pt-PT" sz="1000" b="1" spc="-5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outras</a:t>
                      </a:r>
                      <a:r>
                        <a:rPr lang="pt-PT" sz="1000" b="1" spc="-5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prep.,</a:t>
                      </a:r>
                      <a:r>
                        <a:rPr lang="pt-PT" sz="1000" b="1" spc="-5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incluindo</a:t>
                      </a:r>
                      <a:r>
                        <a:rPr lang="pt-PT" sz="1000" b="1" spc="-5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pós</a:t>
                      </a:r>
                      <a:r>
                        <a:rPr lang="pt-PT" sz="1000" b="1" spc="-5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</a:t>
                      </a:r>
                      <a:r>
                        <a:rPr lang="pt-PT" sz="1000" b="1" spc="-5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gelatinas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" marR="1270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9,3%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" marR="635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4,7%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" marR="1905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7,6%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368978"/>
                  </a:ext>
                </a:extLst>
              </a:tr>
              <a:tr h="320472">
                <a:tc>
                  <a:txBody>
                    <a:bodyPr/>
                    <a:lstStyle/>
                    <a:p>
                      <a:pPr marL="52070" algn="l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1.2</a:t>
                      </a:r>
                      <a:r>
                        <a:rPr lang="pt-PT" sz="1000" b="1" spc="-5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Complementos</a:t>
                      </a:r>
                      <a:r>
                        <a:rPr lang="pt-PT" sz="1000" b="1" spc="-5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alimentares</a:t>
                      </a:r>
                      <a:r>
                        <a:rPr lang="pt-PT" sz="1000" b="1" spc="-4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</a:t>
                      </a:r>
                      <a:r>
                        <a:rPr lang="pt-PT" sz="1000" b="1" spc="-5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sup.</a:t>
                      </a:r>
                      <a:r>
                        <a:rPr lang="pt-PT" sz="1000" b="1" spc="-4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vitamínicos</a:t>
                      </a:r>
                      <a:r>
                        <a:rPr lang="pt-PT" sz="1000" b="1" spc="-5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</a:t>
                      </a:r>
                      <a:r>
                        <a:rPr lang="pt-PT" sz="1000" b="1" spc="-5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restrição</a:t>
                      </a:r>
                      <a:r>
                        <a:rPr lang="pt-PT" sz="1000" b="1" spc="-6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</a:t>
                      </a:r>
                      <a:r>
                        <a:rPr lang="pt-PT" sz="1000" b="1" spc="-6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nutrientes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52070" algn="l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+funcionais</a:t>
                      </a:r>
                      <a:r>
                        <a:rPr lang="pt-PT" sz="1000" b="1" spc="-6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</a:t>
                      </a:r>
                      <a:r>
                        <a:rPr lang="pt-PT" sz="1000" b="1" spc="-5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enteral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11,9%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2,1%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1,8%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278189"/>
                  </a:ext>
                </a:extLst>
              </a:tr>
              <a:tr h="182710">
                <a:tc>
                  <a:txBody>
                    <a:bodyPr/>
                    <a:lstStyle/>
                    <a:p>
                      <a:pPr marL="52070" algn="l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1.3</a:t>
                      </a:r>
                      <a:r>
                        <a:rPr lang="pt-PT" sz="1000" b="1" spc="-1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Vitaminas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" marR="1270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30,1%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" marR="635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0,9%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" marR="1905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-11,4%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4868291"/>
                  </a:ext>
                </a:extLst>
              </a:tr>
              <a:tr h="182710">
                <a:tc>
                  <a:txBody>
                    <a:bodyPr/>
                    <a:lstStyle/>
                    <a:p>
                      <a:pPr marL="52070" algn="l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</a:t>
                      </a:r>
                      <a:r>
                        <a:rPr lang="pt-PT" sz="1000" b="1" spc="-2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Alimentos para grupos</a:t>
                      </a:r>
                      <a:r>
                        <a:rPr lang="pt-PT" sz="1000" b="1" spc="-2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pop.específicos, gestantes, crianças</a:t>
                      </a:r>
                      <a:r>
                        <a:rPr lang="pt-PT" sz="1000" b="1" spc="-2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 idosos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" marR="1270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2,9%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1,2%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" marR="1905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2,5%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0795751"/>
                  </a:ext>
                </a:extLst>
              </a:tr>
              <a:tr h="182710">
                <a:tc>
                  <a:txBody>
                    <a:bodyPr/>
                    <a:lstStyle/>
                    <a:p>
                      <a:pPr marL="52070" algn="l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1.5</a:t>
                      </a:r>
                      <a:r>
                        <a:rPr lang="pt-PT" sz="1000" b="1" spc="-8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Ingestão</a:t>
                      </a:r>
                      <a:r>
                        <a:rPr lang="pt-PT" sz="1000" b="1" spc="-7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controlada</a:t>
                      </a:r>
                      <a:r>
                        <a:rPr lang="pt-PT" sz="1000" b="1" spc="-7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</a:t>
                      </a:r>
                      <a:r>
                        <a:rPr lang="pt-PT" sz="1000" b="1" spc="-8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açúcar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" marR="1270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4,5%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" marR="635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7,1%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" marR="1905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3,7%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725348"/>
                  </a:ext>
                </a:extLst>
              </a:tr>
              <a:tr h="182710">
                <a:tc>
                  <a:txBody>
                    <a:bodyPr/>
                    <a:lstStyle/>
                    <a:p>
                      <a:pPr marL="52070" algn="l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1.6</a:t>
                      </a:r>
                      <a:r>
                        <a:rPr lang="pt-PT" sz="1000" b="1" spc="-6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Adoçantes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" marR="1270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18,0%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" marR="635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5,6%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" marR="1905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10,4%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436664"/>
                  </a:ext>
                </a:extLst>
              </a:tr>
              <a:tr h="241667">
                <a:tc>
                  <a:txBody>
                    <a:bodyPr/>
                    <a:lstStyle/>
                    <a:p>
                      <a:pPr marL="53975" algn="l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</a:t>
                      </a:r>
                      <a:r>
                        <a:rPr lang="pt-PT" sz="1000" b="1" spc="-7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Bebidas</a:t>
                      </a:r>
                      <a:r>
                        <a:rPr lang="pt-PT" sz="1000" b="1" spc="-7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dietéticas</a:t>
                      </a:r>
                      <a:r>
                        <a:rPr lang="pt-PT" sz="1000" b="1" spc="-6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ou</a:t>
                      </a:r>
                      <a:r>
                        <a:rPr lang="pt-PT" sz="1000" b="1" spc="-7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</a:t>
                      </a:r>
                      <a:r>
                        <a:rPr lang="pt-PT" sz="1000" b="1" spc="-6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baixas</a:t>
                      </a:r>
                      <a:r>
                        <a:rPr lang="pt-PT" sz="1000" b="1" spc="-7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calorias</a:t>
                      </a:r>
                      <a:endParaRPr lang="pt-BR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270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0,2%</a:t>
                      </a:r>
                      <a:endParaRPr lang="pt-BR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marR="635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2,1%</a:t>
                      </a:r>
                      <a:endParaRPr lang="pt-BR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marR="1905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1,1%</a:t>
                      </a:r>
                      <a:endParaRPr lang="pt-BR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24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491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0" y="6596390"/>
            <a:ext cx="4320480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pt-BR"/>
            </a:defPPr>
            <a:lvl1pPr>
              <a:defRPr sz="10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Fonte: IBGE/PIM-PF – Elaboração </a:t>
            </a:r>
            <a:r>
              <a:rPr lang="pt-BR" dirty="0" err="1"/>
              <a:t>Websetorial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>
          <a:xfrm>
            <a:off x="761193" y="193389"/>
            <a:ext cx="8153399" cy="688585"/>
          </a:xfrm>
        </p:spPr>
        <p:txBody>
          <a:bodyPr vert="horz"/>
          <a:lstStyle/>
          <a:p>
            <a:r>
              <a:rPr lang="pt-BR" sz="1900" b="1" dirty="0">
                <a:solidFill>
                  <a:schemeClr val="bg1"/>
                </a:solidFill>
                <a:latin typeface="+mj-lt"/>
              </a:rPr>
              <a:t>Produção Industrial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1"/>
          </p:nvPr>
        </p:nvSpPr>
        <p:spPr>
          <a:xfrm>
            <a:off x="1851876" y="1056046"/>
            <a:ext cx="8153399" cy="688585"/>
          </a:xfrm>
        </p:spPr>
        <p:txBody>
          <a:bodyPr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  <a:latin typeface="+mj-lt"/>
              </a:rPr>
              <a:t>Índice de base fixa sem ajuste sazonal (Base: média de 2012 = 100) </a:t>
            </a:r>
          </a:p>
          <a:p>
            <a:pPr algn="ctr"/>
            <a:r>
              <a:rPr lang="pt-BR" sz="1600" b="1" dirty="0">
                <a:solidFill>
                  <a:schemeClr val="tx1"/>
                </a:solidFill>
                <a:latin typeface="+mj-lt"/>
              </a:rPr>
              <a:t>(Número índice Média Móvel 12 meses ) – Dezembro 2010 a junho 2024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47" b="423"/>
          <a:stretch/>
        </p:blipFill>
        <p:spPr>
          <a:xfrm>
            <a:off x="10026250" y="5488549"/>
            <a:ext cx="1925262" cy="987381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7749054"/>
              </p:ext>
            </p:extLst>
          </p:nvPr>
        </p:nvGraphicFramePr>
        <p:xfrm>
          <a:off x="1097283" y="2196719"/>
          <a:ext cx="9662583" cy="3947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8069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0" y="6596390"/>
            <a:ext cx="4320480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pt-BR"/>
            </a:defPPr>
            <a:lvl1pPr>
              <a:defRPr sz="10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Fonte: IBGE/PIM-PF – Elaboração </a:t>
            </a:r>
            <a:r>
              <a:rPr lang="pt-BR" dirty="0" err="1"/>
              <a:t>Websetorial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>
          <a:xfrm>
            <a:off x="761193" y="193389"/>
            <a:ext cx="8153399" cy="688585"/>
          </a:xfrm>
        </p:spPr>
        <p:txBody>
          <a:bodyPr vert="horz"/>
          <a:lstStyle/>
          <a:p>
            <a:r>
              <a:rPr lang="pt-BR" sz="1900" b="1" dirty="0">
                <a:solidFill>
                  <a:schemeClr val="bg1"/>
                </a:solidFill>
                <a:latin typeface="+mj-lt"/>
              </a:rPr>
              <a:t>Consumo aparente de Alimentos para Fins Especiais </a:t>
            </a:r>
          </a:p>
          <a:p>
            <a:r>
              <a:rPr lang="pt-BR" sz="1900" b="1" dirty="0">
                <a:solidFill>
                  <a:schemeClr val="bg1"/>
                </a:solidFill>
                <a:latin typeface="+mj-lt"/>
              </a:rPr>
              <a:t>Como representação do mercado| Dezembro de 2010 a junho 2024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47" b="423"/>
          <a:stretch/>
        </p:blipFill>
        <p:spPr>
          <a:xfrm>
            <a:off x="10026250" y="5488549"/>
            <a:ext cx="1925262" cy="987381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5F0E30DB-8406-1CE5-4E93-FF5BC58E17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0771600"/>
              </p:ext>
            </p:extLst>
          </p:nvPr>
        </p:nvGraphicFramePr>
        <p:xfrm>
          <a:off x="812226" y="1352723"/>
          <a:ext cx="9444605" cy="3984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7828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868783" y="1071707"/>
            <a:ext cx="7043351" cy="6217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 defTabSz="1244600">
              <a:lnSpc>
                <a:spcPct val="90000"/>
              </a:lnSpc>
              <a:spcAft>
                <a:spcPct val="35000"/>
              </a:spcAft>
            </a:pPr>
            <a:r>
              <a:rPr lang="pt-BR" sz="1600" b="1" dirty="0">
                <a:cs typeface="Arial" pitchFamily="34" charset="0"/>
              </a:rPr>
              <a:t>Índice base fixa (2014 = 100) </a:t>
            </a:r>
          </a:p>
          <a:p>
            <a:pPr algn="ctr" defTabSz="1244600">
              <a:lnSpc>
                <a:spcPct val="90000"/>
              </a:lnSpc>
              <a:spcAft>
                <a:spcPct val="35000"/>
              </a:spcAft>
            </a:pPr>
            <a:r>
              <a:rPr lang="pt-BR" sz="1600" b="1" dirty="0">
                <a:cs typeface="Arial" pitchFamily="34" charset="0"/>
              </a:rPr>
              <a:t>(Número índice) – </a:t>
            </a:r>
            <a:r>
              <a:rPr lang="pt-BR" sz="1600" b="1" dirty="0"/>
              <a:t>Janeiro 2010 a junho de 2024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0" y="6604084"/>
            <a:ext cx="4320480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pt-BR"/>
            </a:defPPr>
            <a:lvl1pPr>
              <a:defRPr sz="10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Fonte: IBGE/PMC – Elaboração </a:t>
            </a:r>
            <a:r>
              <a:rPr lang="pt-BR" dirty="0" err="1"/>
              <a:t>Websetorial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>
          <a:xfrm>
            <a:off x="796259" y="279828"/>
            <a:ext cx="5228967" cy="550778"/>
          </a:xfrm>
        </p:spPr>
        <p:txBody>
          <a:bodyPr vert="horz"/>
          <a:lstStyle/>
          <a:p>
            <a:r>
              <a:rPr lang="pt-BR" sz="1900" b="1" dirty="0">
                <a:solidFill>
                  <a:schemeClr val="bg1"/>
                </a:solidFill>
                <a:latin typeface="+mj-lt"/>
              </a:rPr>
              <a:t>Vendas no comércio varejista</a:t>
            </a:r>
          </a:p>
          <a:p>
            <a:endParaRPr lang="pt-BR" sz="1900" b="1" dirty="0">
              <a:solidFill>
                <a:schemeClr val="bg1"/>
              </a:solidFill>
              <a:latin typeface="+mj-lt"/>
            </a:endParaRPr>
          </a:p>
          <a:p>
            <a:endParaRPr lang="pt-BR" sz="19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47" b="423"/>
          <a:stretch/>
        </p:blipFill>
        <p:spPr>
          <a:xfrm>
            <a:off x="10026250" y="5488549"/>
            <a:ext cx="1925262" cy="987381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8361332"/>
              </p:ext>
            </p:extLst>
          </p:nvPr>
        </p:nvGraphicFramePr>
        <p:xfrm>
          <a:off x="1960402" y="2152987"/>
          <a:ext cx="7734300" cy="352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4788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0" y="6604084"/>
            <a:ext cx="4627418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pt-BR"/>
            </a:defPPr>
            <a:lvl1pPr>
              <a:defRPr sz="10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Fonte: </a:t>
            </a:r>
            <a:r>
              <a:rPr lang="pt-BR" dirty="0" err="1"/>
              <a:t>Caged</a:t>
            </a:r>
            <a:r>
              <a:rPr lang="pt-BR" dirty="0"/>
              <a:t>/ MTE e RAIS 2021 | Elaboração: Websetorial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1"/>
          </p:nvPr>
        </p:nvSpPr>
        <p:spPr>
          <a:xfrm>
            <a:off x="759082" y="256199"/>
            <a:ext cx="7960563" cy="550778"/>
          </a:xfrm>
        </p:spPr>
        <p:txBody>
          <a:bodyPr vert="horz"/>
          <a:lstStyle/>
          <a:p>
            <a:r>
              <a:rPr lang="pt-BR" sz="1900" b="1" dirty="0">
                <a:solidFill>
                  <a:schemeClr val="bg1"/>
                </a:solidFill>
                <a:latin typeface="+mj-lt"/>
              </a:rPr>
              <a:t>Emprego - Em número e variação percentual |</a:t>
            </a:r>
            <a:r>
              <a:rPr lang="pt-BR" sz="1900" b="1" dirty="0">
                <a:solidFill>
                  <a:schemeClr val="bg1"/>
                </a:solidFill>
              </a:rPr>
              <a:t> </a:t>
            </a:r>
            <a:r>
              <a:rPr lang="pt-BR" sz="1900" b="1" dirty="0">
                <a:solidFill>
                  <a:schemeClr val="bg1"/>
                </a:solidFill>
                <a:latin typeface="+mn-lt"/>
              </a:rPr>
              <a:t>Janeiro a junho 2024</a:t>
            </a:r>
          </a:p>
          <a:p>
            <a:endParaRPr lang="pt-BR" sz="19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47" b="423"/>
          <a:stretch/>
        </p:blipFill>
        <p:spPr>
          <a:xfrm>
            <a:off x="10400232" y="5680348"/>
            <a:ext cx="1551280" cy="795582"/>
          </a:xfrm>
          <a:prstGeom prst="rect">
            <a:avLst/>
          </a:prstGeom>
        </p:spPr>
      </p:pic>
      <p:grpSp>
        <p:nvGrpSpPr>
          <p:cNvPr id="18" name="Group 86">
            <a:extLst>
              <a:ext uri="{FF2B5EF4-FFF2-40B4-BE49-F238E27FC236}">
                <a16:creationId xmlns:a16="http://schemas.microsoft.com/office/drawing/2014/main" id="{93E8FF38-0806-0F7E-58AD-97397E5CA73F}"/>
              </a:ext>
            </a:extLst>
          </p:cNvPr>
          <p:cNvGrpSpPr>
            <a:grpSpLocks/>
          </p:cNvGrpSpPr>
          <p:nvPr/>
        </p:nvGrpSpPr>
        <p:grpSpPr>
          <a:xfrm>
            <a:off x="1303406" y="6610350"/>
            <a:ext cx="2792412" cy="6350"/>
            <a:chOff x="0" y="0"/>
            <a:chExt cx="2793365" cy="6350"/>
          </a:xfrm>
        </p:grpSpPr>
        <p:sp>
          <p:nvSpPr>
            <p:cNvPr id="19" name="Graphic 87">
              <a:extLst>
                <a:ext uri="{FF2B5EF4-FFF2-40B4-BE49-F238E27FC236}">
                  <a16:creationId xmlns:a16="http://schemas.microsoft.com/office/drawing/2014/main" id="{A516ED25-C70F-0E6D-3B1E-3C5DB0AB1E4E}"/>
                </a:ext>
              </a:extLst>
            </p:cNvPr>
            <p:cNvSpPr/>
            <p:nvPr/>
          </p:nvSpPr>
          <p:spPr>
            <a:xfrm>
              <a:off x="0" y="3175"/>
              <a:ext cx="2793365" cy="1270"/>
            </a:xfrm>
            <a:custGeom>
              <a:avLst/>
              <a:gdLst/>
              <a:ahLst/>
              <a:cxnLst/>
              <a:rect l="l" t="t" r="r" b="b"/>
              <a:pathLst>
                <a:path w="2793365">
                  <a:moveTo>
                    <a:pt x="0" y="0"/>
                  </a:moveTo>
                  <a:lnTo>
                    <a:pt x="2793174" y="0"/>
                  </a:lnTo>
                </a:path>
              </a:pathLst>
            </a:custGeom>
            <a:ln w="6350">
              <a:solidFill>
                <a:srgbClr val="EFA29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</p:grpSp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F111BC86-C7CB-B8A3-16B7-4BBDD3371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172745"/>
              </p:ext>
            </p:extLst>
          </p:nvPr>
        </p:nvGraphicFramePr>
        <p:xfrm>
          <a:off x="759082" y="1242458"/>
          <a:ext cx="8603032" cy="491485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701334">
                  <a:extLst>
                    <a:ext uri="{9D8B030D-6E8A-4147-A177-3AD203B41FA5}">
                      <a16:colId xmlns:a16="http://schemas.microsoft.com/office/drawing/2014/main" val="2519798249"/>
                    </a:ext>
                  </a:extLst>
                </a:gridCol>
                <a:gridCol w="1194468">
                  <a:extLst>
                    <a:ext uri="{9D8B030D-6E8A-4147-A177-3AD203B41FA5}">
                      <a16:colId xmlns:a16="http://schemas.microsoft.com/office/drawing/2014/main" val="3254655594"/>
                    </a:ext>
                  </a:extLst>
                </a:gridCol>
                <a:gridCol w="1124552">
                  <a:extLst>
                    <a:ext uri="{9D8B030D-6E8A-4147-A177-3AD203B41FA5}">
                      <a16:colId xmlns:a16="http://schemas.microsoft.com/office/drawing/2014/main" val="4131633970"/>
                    </a:ext>
                  </a:extLst>
                </a:gridCol>
                <a:gridCol w="1351989">
                  <a:extLst>
                    <a:ext uri="{9D8B030D-6E8A-4147-A177-3AD203B41FA5}">
                      <a16:colId xmlns:a16="http://schemas.microsoft.com/office/drawing/2014/main" val="3899869104"/>
                    </a:ext>
                  </a:extLst>
                </a:gridCol>
                <a:gridCol w="1230689">
                  <a:extLst>
                    <a:ext uri="{9D8B030D-6E8A-4147-A177-3AD203B41FA5}">
                      <a16:colId xmlns:a16="http://schemas.microsoft.com/office/drawing/2014/main" val="3773051156"/>
                    </a:ext>
                  </a:extLst>
                </a:gridCol>
              </a:tblGrid>
              <a:tr h="377898">
                <a:tc rowSpan="2">
                  <a:txBody>
                    <a:bodyPr/>
                    <a:lstStyle/>
                    <a:p>
                      <a:pPr marL="4445" algn="l">
                        <a:spcBef>
                          <a:spcPts val="690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4445" algn="l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52070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Emprego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4445" algn="ctr">
                        <a:spcBef>
                          <a:spcPts val="690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4445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6860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Dez.</a:t>
                      </a: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4445" algn="ctr">
                        <a:spcBef>
                          <a:spcPts val="690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4445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5590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Jun.24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070" indent="85090" algn="ctr">
                        <a:lnSpc>
                          <a:spcPts val="12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Saldo</a:t>
                      </a:r>
                      <a:r>
                        <a:rPr lang="pt-PT" sz="1000" b="1" spc="-8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das </a:t>
                      </a: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contratações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3175" marR="8255" algn="ctr">
                        <a:spcBef>
                          <a:spcPts val="69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Variação</a:t>
                      </a:r>
                      <a:r>
                        <a:rPr lang="pt-PT" sz="1000" b="1" spc="-3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5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480858"/>
                  </a:ext>
                </a:extLst>
              </a:tr>
              <a:tr h="20236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marR="26035" algn="ctr">
                        <a:spcBef>
                          <a:spcPts val="690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Jun.24</a:t>
                      </a:r>
                      <a:r>
                        <a:rPr lang="pt-PT" sz="1000" b="1" spc="-3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</a:t>
                      </a:r>
                      <a:r>
                        <a:rPr lang="pt-PT" sz="1000" b="1" spc="-2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Dez.</a:t>
                      </a:r>
                      <a:r>
                        <a:rPr lang="pt-PT" sz="1000" b="1" spc="-3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3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75" marR="8255" algn="ctr">
                        <a:spcBef>
                          <a:spcPts val="690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Jun.24</a:t>
                      </a:r>
                      <a:r>
                        <a:rPr lang="pt-PT" sz="1000" b="1" spc="2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r>
                        <a:rPr lang="pt-PT" sz="1000" b="1" spc="-6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Dez.</a:t>
                      </a:r>
                      <a:r>
                        <a:rPr lang="pt-PT" sz="1000" b="1" spc="-7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6131075"/>
                  </a:ext>
                </a:extLst>
              </a:tr>
              <a:tr h="176031">
                <a:tc>
                  <a:txBody>
                    <a:bodyPr/>
                    <a:lstStyle/>
                    <a:p>
                      <a:pPr marL="53975" algn="l"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Alimentos</a:t>
                      </a:r>
                      <a:r>
                        <a:rPr lang="pt-PT" sz="1000" b="1" spc="-75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para</a:t>
                      </a:r>
                      <a:r>
                        <a:rPr lang="pt-PT" sz="1000" b="1" spc="-75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fins</a:t>
                      </a:r>
                      <a:r>
                        <a:rPr lang="pt-PT" sz="1000" b="1" spc="-7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especiais</a:t>
                      </a:r>
                      <a:r>
                        <a:rPr lang="pt-PT" sz="1000" b="1" spc="-75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pt-PT" sz="1000" b="1" spc="-75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Empregos</a:t>
                      </a:r>
                      <a:r>
                        <a:rPr lang="pt-PT" sz="1000" b="1" spc="-7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diretos</a:t>
                      </a:r>
                      <a:endParaRPr lang="pt-BR" sz="1000" b="1">
                        <a:effectLst/>
                        <a:highlight>
                          <a:srgbClr val="E7A823"/>
                        </a:highlight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A823"/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r"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98.592</a:t>
                      </a:r>
                      <a:endParaRPr lang="pt-BR" sz="1000" b="1" dirty="0">
                        <a:effectLst/>
                        <a:highlight>
                          <a:srgbClr val="E7A823"/>
                        </a:highlight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A823"/>
                    </a:solidFill>
                  </a:tcPr>
                </a:tc>
                <a:tc>
                  <a:txBody>
                    <a:bodyPr/>
                    <a:lstStyle/>
                    <a:p>
                      <a:pPr marL="26035" algn="r"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102.048</a:t>
                      </a:r>
                      <a:endParaRPr lang="pt-BR" sz="1000" b="1">
                        <a:effectLst/>
                        <a:highlight>
                          <a:srgbClr val="E7A823"/>
                        </a:highlight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A823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635" algn="r"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3.456</a:t>
                      </a:r>
                      <a:endParaRPr lang="pt-BR" sz="1000" b="1">
                        <a:effectLst/>
                        <a:highlight>
                          <a:srgbClr val="E7A823"/>
                        </a:highlight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A823"/>
                    </a:solidFill>
                  </a:tcPr>
                </a:tc>
                <a:tc>
                  <a:txBody>
                    <a:bodyPr/>
                    <a:lstStyle/>
                    <a:p>
                      <a:pPr marL="4445" marR="1905" algn="r"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3,5%</a:t>
                      </a:r>
                      <a:endParaRPr lang="pt-BR" sz="1000" b="1" dirty="0">
                        <a:effectLst/>
                        <a:highlight>
                          <a:srgbClr val="E7A823"/>
                        </a:highlight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447854"/>
                  </a:ext>
                </a:extLst>
              </a:tr>
              <a:tr h="146923">
                <a:tc>
                  <a:txBody>
                    <a:bodyPr/>
                    <a:lstStyle/>
                    <a:p>
                      <a:pPr marL="123825" algn="l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Fabricação</a:t>
                      </a:r>
                      <a:r>
                        <a:rPr lang="pt-PT" sz="1000" b="1" spc="-8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</a:t>
                      </a:r>
                      <a:r>
                        <a:rPr lang="pt-PT" sz="1000" b="1" spc="-7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adoçantes</a:t>
                      </a:r>
                      <a:r>
                        <a:rPr lang="pt-PT" sz="1000" b="1" spc="-7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naturais</a:t>
                      </a:r>
                      <a:r>
                        <a:rPr lang="pt-PT" sz="1000" b="1" spc="-7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</a:t>
                      </a:r>
                      <a:r>
                        <a:rPr lang="pt-PT" sz="1000" b="1" spc="-7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artificiais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algn="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573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" algn="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529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26035" algn="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pt-PT" sz="1000" b="1" spc="-2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" marR="8255" algn="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7,7%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80135"/>
                  </a:ext>
                </a:extLst>
              </a:tr>
              <a:tr h="231474">
                <a:tc>
                  <a:txBody>
                    <a:bodyPr/>
                    <a:lstStyle/>
                    <a:p>
                      <a:pPr marL="123825" marR="84455" algn="l">
                        <a:lnSpc>
                          <a:spcPct val="98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Fabricação</a:t>
                      </a:r>
                      <a:r>
                        <a:rPr lang="pt-PT" sz="1000" b="1" spc="-5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</a:t>
                      </a:r>
                      <a:r>
                        <a:rPr lang="pt-PT" sz="1000" b="1" spc="-5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alimentos</a:t>
                      </a:r>
                      <a:r>
                        <a:rPr lang="pt-PT" sz="1000" b="1" spc="-5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dietéticos</a:t>
                      </a:r>
                      <a:r>
                        <a:rPr lang="pt-PT" sz="1000" b="1" spc="-5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</a:t>
                      </a:r>
                      <a:r>
                        <a:rPr lang="pt-PT" sz="1000" b="1" spc="-5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complemen- tos</a:t>
                      </a:r>
                      <a:r>
                        <a:rPr lang="pt-PT" sz="1000" b="1" spc="-8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alimentares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algn="r">
                        <a:spcBef>
                          <a:spcPts val="84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3.962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" algn="r">
                        <a:spcBef>
                          <a:spcPts val="84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4.475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035" marR="635" algn="r">
                        <a:spcBef>
                          <a:spcPts val="84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513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" marR="8255" algn="r">
                        <a:spcBef>
                          <a:spcPts val="84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12,9%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622554"/>
                  </a:ext>
                </a:extLst>
              </a:tr>
              <a:tr h="159398">
                <a:tc>
                  <a:txBody>
                    <a:bodyPr/>
                    <a:lstStyle/>
                    <a:p>
                      <a:pPr marL="123825" algn="l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Fabricação</a:t>
                      </a:r>
                      <a:r>
                        <a:rPr lang="pt-PT" sz="1000" b="1" spc="-7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</a:t>
                      </a:r>
                      <a:r>
                        <a:rPr lang="pt-PT" sz="1000" b="1" spc="-7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fermentos</a:t>
                      </a:r>
                      <a:r>
                        <a:rPr lang="pt-PT" sz="1000" b="1" spc="-7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</a:t>
                      </a:r>
                      <a:r>
                        <a:rPr lang="pt-PT" sz="1000" b="1" spc="-6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leveduras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algn="r"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1.730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" algn="r"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1.780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035" marR="635" algn="r"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" marR="8255" algn="r"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2,9%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0268241"/>
                  </a:ext>
                </a:extLst>
              </a:tr>
              <a:tr h="286714">
                <a:tc>
                  <a:txBody>
                    <a:bodyPr/>
                    <a:lstStyle/>
                    <a:p>
                      <a:pPr marL="123825" algn="l">
                        <a:lnSpc>
                          <a:spcPct val="98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Fabricação</a:t>
                      </a:r>
                      <a:r>
                        <a:rPr lang="pt-PT" sz="1000" b="1" spc="-7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</a:t>
                      </a:r>
                      <a:r>
                        <a:rPr lang="pt-PT" sz="1000" b="1" spc="-7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outros</a:t>
                      </a:r>
                      <a:r>
                        <a:rPr lang="pt-PT" sz="1000" b="1" spc="-7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produtos</a:t>
                      </a:r>
                      <a:r>
                        <a:rPr lang="pt-PT" sz="1000" b="1" spc="-7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alimentícios</a:t>
                      </a:r>
                      <a:r>
                        <a:rPr lang="pt-PT" sz="1000" b="1" spc="-7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não especificados</a:t>
                      </a:r>
                      <a:r>
                        <a:rPr lang="pt-PT" sz="1000" b="1" spc="-8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anteriormente*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algn="r">
                        <a:spcBef>
                          <a:spcPts val="84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82.213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" algn="r">
                        <a:spcBef>
                          <a:spcPts val="84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84.448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035" marR="635" algn="r">
                        <a:spcBef>
                          <a:spcPts val="84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2.235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" marR="8255" algn="r">
                        <a:spcBef>
                          <a:spcPts val="84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2,7%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674690"/>
                  </a:ext>
                </a:extLst>
              </a:tr>
              <a:tr h="146283">
                <a:tc>
                  <a:txBody>
                    <a:bodyPr/>
                    <a:lstStyle/>
                    <a:p>
                      <a:pPr marL="123825" algn="l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Fabricação</a:t>
                      </a:r>
                      <a:r>
                        <a:rPr lang="pt-PT" sz="1000" b="1" spc="-5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</a:t>
                      </a:r>
                      <a:r>
                        <a:rPr lang="pt-PT" sz="1000" b="1" spc="-5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pós</a:t>
                      </a:r>
                      <a:r>
                        <a:rPr lang="pt-PT" sz="1000" b="1" spc="-5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alimentícios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algn="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6.469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" algn="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7.142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635" algn="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673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" marR="8255" algn="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10,4%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855247"/>
                  </a:ext>
                </a:extLst>
              </a:tr>
              <a:tr h="229164">
                <a:tc>
                  <a:txBody>
                    <a:bodyPr/>
                    <a:lstStyle/>
                    <a:p>
                      <a:pPr marL="123825" marR="84455" algn="l">
                        <a:lnSpc>
                          <a:spcPct val="98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Fabricação</a:t>
                      </a:r>
                      <a:r>
                        <a:rPr lang="pt-PT" sz="1000" b="1" spc="-7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</a:t>
                      </a:r>
                      <a:r>
                        <a:rPr lang="pt-PT" sz="1000" b="1" spc="-7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produtos</a:t>
                      </a:r>
                      <a:r>
                        <a:rPr lang="pt-PT" sz="1000" b="1" spc="-7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para</a:t>
                      </a:r>
                      <a:r>
                        <a:rPr lang="pt-PT" sz="1000" b="1" spc="-7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infusão</a:t>
                      </a:r>
                      <a:r>
                        <a:rPr lang="pt-PT" sz="1000" b="1" spc="-7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(chá,</a:t>
                      </a:r>
                      <a:r>
                        <a:rPr lang="pt-PT" sz="1000" b="1" spc="-7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mate, etc.)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algn="r">
                        <a:spcBef>
                          <a:spcPts val="84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3.645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" algn="r">
                        <a:spcBef>
                          <a:spcPts val="84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3.674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035" marR="635" algn="r">
                        <a:spcBef>
                          <a:spcPts val="84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" marR="8255" algn="r">
                        <a:spcBef>
                          <a:spcPts val="84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0,8%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2751817"/>
                  </a:ext>
                </a:extLst>
              </a:tr>
              <a:tr h="176031">
                <a:tc>
                  <a:txBody>
                    <a:bodyPr/>
                    <a:lstStyle/>
                    <a:p>
                      <a:pPr marL="53975" algn="l"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Alimentos</a:t>
                      </a:r>
                      <a:r>
                        <a:rPr lang="pt-PT" sz="1000" b="1" spc="-75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para</a:t>
                      </a:r>
                      <a:r>
                        <a:rPr lang="pt-PT" sz="1000" b="1" spc="-75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fins</a:t>
                      </a:r>
                      <a:r>
                        <a:rPr lang="pt-PT" sz="1000" b="1" spc="-7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especiais</a:t>
                      </a:r>
                      <a:r>
                        <a:rPr lang="pt-PT" sz="1000" b="1" spc="-75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pt-PT" sz="1000" b="1" spc="-75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Empregos</a:t>
                      </a:r>
                      <a:r>
                        <a:rPr lang="pt-PT" sz="1000" b="1" spc="-7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indiretos</a:t>
                      </a:r>
                      <a:endParaRPr lang="pt-BR" sz="1000" b="1">
                        <a:effectLst/>
                        <a:highlight>
                          <a:srgbClr val="E7A823"/>
                        </a:highlight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A823"/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r"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185.365</a:t>
                      </a:r>
                      <a:endParaRPr lang="pt-BR" sz="1000" b="1">
                        <a:effectLst/>
                        <a:highlight>
                          <a:srgbClr val="E7A823"/>
                        </a:highlight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A823"/>
                    </a:solidFill>
                  </a:tcPr>
                </a:tc>
                <a:tc>
                  <a:txBody>
                    <a:bodyPr/>
                    <a:lstStyle/>
                    <a:p>
                      <a:pPr marL="26035" algn="r"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190.714</a:t>
                      </a:r>
                      <a:endParaRPr lang="pt-BR" sz="1000" b="1">
                        <a:effectLst/>
                        <a:highlight>
                          <a:srgbClr val="E7A823"/>
                        </a:highlight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A823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635" algn="r"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5.349</a:t>
                      </a:r>
                      <a:endParaRPr lang="pt-BR" sz="1000" b="1">
                        <a:effectLst/>
                        <a:highlight>
                          <a:srgbClr val="E7A823"/>
                        </a:highlight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A823"/>
                    </a:solidFill>
                  </a:tcPr>
                </a:tc>
                <a:tc>
                  <a:txBody>
                    <a:bodyPr/>
                    <a:lstStyle/>
                    <a:p>
                      <a:pPr marL="4445" marR="1905" algn="r"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2,9%</a:t>
                      </a:r>
                      <a:endParaRPr lang="pt-BR" sz="1000" b="1">
                        <a:effectLst/>
                        <a:highlight>
                          <a:srgbClr val="E7A823"/>
                        </a:highlight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501082"/>
                  </a:ext>
                </a:extLst>
              </a:tr>
              <a:tr h="286714">
                <a:tc>
                  <a:txBody>
                    <a:bodyPr/>
                    <a:lstStyle/>
                    <a:p>
                      <a:pPr marL="123825" algn="l">
                        <a:lnSpc>
                          <a:spcPct val="98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Comércio atacadista especializado em outros pro- dutos</a:t>
                      </a:r>
                      <a:r>
                        <a:rPr lang="pt-PT" sz="1000" b="1" spc="-6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alimentícios</a:t>
                      </a:r>
                      <a:r>
                        <a:rPr lang="pt-PT" sz="1000" b="1" spc="-6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não</a:t>
                      </a:r>
                      <a:r>
                        <a:rPr lang="pt-PT" sz="1000" b="1" spc="-6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especificados</a:t>
                      </a:r>
                      <a:r>
                        <a:rPr lang="pt-PT" sz="1000" b="1" spc="-6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anteriormente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algn="r"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31.751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" algn="r"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32.370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035" marR="635" algn="r"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619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" marR="8255" algn="r"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1,9%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2726007"/>
                  </a:ext>
                </a:extLst>
              </a:tr>
              <a:tr h="430072">
                <a:tc>
                  <a:txBody>
                    <a:bodyPr/>
                    <a:lstStyle/>
                    <a:p>
                      <a:pPr marL="123825" marR="84455" algn="l">
                        <a:lnSpc>
                          <a:spcPct val="98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Comércio</a:t>
                      </a:r>
                      <a:r>
                        <a:rPr lang="pt-PT" sz="1000" b="1" spc="-5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varejista</a:t>
                      </a:r>
                      <a:r>
                        <a:rPr lang="pt-PT" sz="1000" b="1" spc="-5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</a:t>
                      </a:r>
                      <a:r>
                        <a:rPr lang="pt-PT" sz="1000" b="1" spc="-5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produtos</a:t>
                      </a:r>
                      <a:r>
                        <a:rPr lang="pt-PT" sz="1000" b="1" spc="-5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alimentícios</a:t>
                      </a:r>
                      <a:r>
                        <a:rPr lang="pt-PT" sz="1000" b="1" spc="-5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 geral</a:t>
                      </a:r>
                      <a:r>
                        <a:rPr lang="pt-PT" sz="1000" b="1" spc="-7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ou</a:t>
                      </a:r>
                      <a:r>
                        <a:rPr lang="pt-PT" sz="1000" b="1" spc="-7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especializado</a:t>
                      </a:r>
                      <a:r>
                        <a:rPr lang="pt-PT" sz="1000" b="1" spc="-7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</a:t>
                      </a:r>
                      <a:r>
                        <a:rPr lang="pt-PT" sz="1000" b="1" spc="-7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produtos</a:t>
                      </a:r>
                      <a:r>
                        <a:rPr lang="pt-PT" sz="1000" b="1" spc="-7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alimentícios não especificados anteriormente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" algn="r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5400" algn="r">
                        <a:spcBef>
                          <a:spcPts val="69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153.614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" algn="r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6670" algn="r">
                        <a:spcBef>
                          <a:spcPts val="69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158.344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" algn="r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6035" marR="635" algn="r">
                        <a:spcBef>
                          <a:spcPts val="69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4.730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" algn="r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pt-PT" sz="10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3175" marR="8255" algn="r">
                        <a:spcBef>
                          <a:spcPts val="69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3,1%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0022403"/>
                  </a:ext>
                </a:extLst>
              </a:tr>
              <a:tr h="176031">
                <a:tc>
                  <a:txBody>
                    <a:bodyPr/>
                    <a:lstStyle/>
                    <a:p>
                      <a:pPr marL="53975" algn="l"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Bebidas</a:t>
                      </a:r>
                      <a:r>
                        <a:rPr lang="pt-PT" sz="1000" b="1" spc="-4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dietéticas</a:t>
                      </a:r>
                      <a:r>
                        <a:rPr lang="pt-PT" sz="1000" b="1" spc="-4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</a:t>
                      </a:r>
                      <a:r>
                        <a:rPr lang="pt-PT" sz="1000" b="1" spc="-4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</a:t>
                      </a:r>
                      <a:r>
                        <a:rPr lang="pt-PT" sz="1000" b="1" spc="-4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baixas</a:t>
                      </a:r>
                      <a:r>
                        <a:rPr lang="pt-PT" sz="1000" b="1" spc="-4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calorias</a:t>
                      </a:r>
                      <a:endParaRPr lang="pt-BR" sz="1000" b="1">
                        <a:effectLst/>
                        <a:highlight>
                          <a:srgbClr val="E7A823"/>
                        </a:highlight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A823"/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r"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69.877</a:t>
                      </a:r>
                      <a:endParaRPr lang="pt-BR" sz="1000" b="1">
                        <a:effectLst/>
                        <a:highlight>
                          <a:srgbClr val="E7A823"/>
                        </a:highlight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A823"/>
                    </a:solidFill>
                  </a:tcPr>
                </a:tc>
                <a:tc>
                  <a:txBody>
                    <a:bodyPr/>
                    <a:lstStyle/>
                    <a:p>
                      <a:pPr marL="247015" algn="r"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69.413</a:t>
                      </a:r>
                      <a:endParaRPr lang="pt-BR" sz="1000" b="1" dirty="0">
                        <a:effectLst/>
                        <a:highlight>
                          <a:srgbClr val="E7A823"/>
                        </a:highlight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A823"/>
                    </a:solidFill>
                  </a:tcPr>
                </a:tc>
                <a:tc>
                  <a:txBody>
                    <a:bodyPr/>
                    <a:lstStyle/>
                    <a:p>
                      <a:pPr marL="24765" marR="25400" algn="r"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pt-PT" sz="1000" b="1" spc="-25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464</a:t>
                      </a:r>
                      <a:endParaRPr lang="pt-BR" sz="1000" b="1">
                        <a:effectLst/>
                        <a:highlight>
                          <a:srgbClr val="E7A823"/>
                        </a:highlight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A823"/>
                    </a:solidFill>
                  </a:tcPr>
                </a:tc>
                <a:tc>
                  <a:txBody>
                    <a:bodyPr/>
                    <a:lstStyle/>
                    <a:p>
                      <a:pPr marL="4445" marR="1905" algn="r"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0,7%</a:t>
                      </a:r>
                      <a:endParaRPr lang="pt-BR" sz="1000" b="1">
                        <a:effectLst/>
                        <a:highlight>
                          <a:srgbClr val="E7A823"/>
                        </a:highlight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677882"/>
                  </a:ext>
                </a:extLst>
              </a:tr>
              <a:tr h="286714">
                <a:tc>
                  <a:txBody>
                    <a:bodyPr/>
                    <a:lstStyle/>
                    <a:p>
                      <a:pPr marL="123825" marR="192405" algn="l">
                        <a:lnSpc>
                          <a:spcPct val="98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Fabricação</a:t>
                      </a:r>
                      <a:r>
                        <a:rPr lang="pt-PT" sz="1000" b="1" spc="-8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</a:t>
                      </a:r>
                      <a:r>
                        <a:rPr lang="pt-PT" sz="1000" b="1" spc="-8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sucos</a:t>
                      </a:r>
                      <a:r>
                        <a:rPr lang="pt-PT" sz="1000" b="1" spc="-8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concentrados</a:t>
                      </a:r>
                      <a:r>
                        <a:rPr lang="pt-PT" sz="1000" b="1" spc="-8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</a:t>
                      </a:r>
                      <a:r>
                        <a:rPr lang="pt-PT" sz="1000" b="1" spc="-8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frutas,</a:t>
                      </a:r>
                      <a:r>
                        <a:rPr lang="pt-PT" sz="1000" b="1" spc="-8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hor- taliças e legumes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algn="r"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14.923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" algn="r"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20.629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26035" algn="r"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pt-PT" sz="1000" b="1" spc="-2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567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" marR="8255" algn="r"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2,7%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4905830"/>
                  </a:ext>
                </a:extLst>
              </a:tr>
              <a:tr h="286714">
                <a:tc>
                  <a:txBody>
                    <a:bodyPr/>
                    <a:lstStyle/>
                    <a:p>
                      <a:pPr marL="123825" algn="l">
                        <a:lnSpc>
                          <a:spcPct val="98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Fabricação</a:t>
                      </a:r>
                      <a:r>
                        <a:rPr lang="pt-PT" sz="1000" b="1" spc="-5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</a:t>
                      </a:r>
                      <a:r>
                        <a:rPr lang="pt-PT" sz="1000" b="1" spc="-5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sucos</a:t>
                      </a:r>
                      <a:r>
                        <a:rPr lang="pt-PT" sz="1000" b="1" spc="-5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</a:t>
                      </a:r>
                      <a:r>
                        <a:rPr lang="pt-PT" sz="1000" b="1" spc="-5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frutas,</a:t>
                      </a:r>
                      <a:r>
                        <a:rPr lang="pt-PT" sz="1000" b="1" spc="-5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hortaliças</a:t>
                      </a:r>
                      <a:r>
                        <a:rPr lang="pt-PT" sz="1000" b="1" spc="-5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</a:t>
                      </a:r>
                      <a:r>
                        <a:rPr lang="pt-PT" sz="1000" b="1" spc="-5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legumes,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exceto</a:t>
                      </a:r>
                      <a:r>
                        <a:rPr lang="pt-PT" sz="1000" b="1" spc="-8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concentrados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algn="r">
                        <a:spcBef>
                          <a:spcPts val="84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6.273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" algn="r">
                        <a:spcBef>
                          <a:spcPts val="84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15.282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035" marR="635" algn="r">
                        <a:spcBef>
                          <a:spcPts val="84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359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" marR="8255" algn="r">
                        <a:spcBef>
                          <a:spcPts val="84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2,4%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135497"/>
                  </a:ext>
                </a:extLst>
              </a:tr>
              <a:tr h="176031">
                <a:tc>
                  <a:txBody>
                    <a:bodyPr/>
                    <a:lstStyle/>
                    <a:p>
                      <a:pPr marL="123825" algn="l"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Fabricação</a:t>
                      </a:r>
                      <a:r>
                        <a:rPr lang="pt-PT" sz="1000" b="1" spc="-5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</a:t>
                      </a:r>
                      <a:r>
                        <a:rPr lang="pt-PT" sz="1000" b="1" spc="-4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refrigerantes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algn="r">
                        <a:spcBef>
                          <a:spcPts val="54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38.902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" algn="r">
                        <a:spcBef>
                          <a:spcPts val="54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6.346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635" algn="r">
                        <a:spcBef>
                          <a:spcPts val="54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" marR="8255" algn="r">
                        <a:spcBef>
                          <a:spcPts val="54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1,2%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4689285"/>
                  </a:ext>
                </a:extLst>
              </a:tr>
              <a:tr h="231474">
                <a:tc>
                  <a:txBody>
                    <a:bodyPr/>
                    <a:lstStyle/>
                    <a:p>
                      <a:pPr marL="123825" algn="l">
                        <a:lnSpc>
                          <a:spcPct val="98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Fabricação</a:t>
                      </a:r>
                      <a:r>
                        <a:rPr lang="pt-PT" sz="1000" b="1" spc="-8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</a:t>
                      </a:r>
                      <a:r>
                        <a:rPr lang="pt-PT" sz="1000" b="1" spc="-8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chá</a:t>
                      </a:r>
                      <a:r>
                        <a:rPr lang="pt-PT" sz="1000" b="1" spc="-8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mate</a:t>
                      </a:r>
                      <a:r>
                        <a:rPr lang="pt-PT" sz="1000" b="1" spc="-8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</a:t>
                      </a:r>
                      <a:r>
                        <a:rPr lang="pt-PT" sz="1000" b="1" spc="-8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outros</a:t>
                      </a:r>
                      <a:r>
                        <a:rPr lang="pt-PT" sz="1000" b="1" spc="-8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chás</a:t>
                      </a:r>
                      <a:r>
                        <a:rPr lang="pt-PT" sz="1000" b="1" spc="-8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prontos</a:t>
                      </a:r>
                      <a:r>
                        <a:rPr lang="pt-PT" sz="1000" b="1" spc="-8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para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consumo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algn="r">
                        <a:spcBef>
                          <a:spcPts val="84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204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" algn="r">
                        <a:spcBef>
                          <a:spcPts val="84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48.784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035" marR="635" algn="r">
                        <a:spcBef>
                          <a:spcPts val="84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103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" marR="8255" algn="r">
                        <a:spcBef>
                          <a:spcPts val="84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0,2%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611676"/>
                  </a:ext>
                </a:extLst>
              </a:tr>
              <a:tr h="286714">
                <a:tc>
                  <a:txBody>
                    <a:bodyPr/>
                    <a:lstStyle/>
                    <a:p>
                      <a:pPr marL="123825" algn="l">
                        <a:lnSpc>
                          <a:spcPct val="98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Fabricação</a:t>
                      </a:r>
                      <a:r>
                        <a:rPr lang="pt-PT" sz="1000" b="1" spc="-8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</a:t>
                      </a:r>
                      <a:r>
                        <a:rPr lang="pt-PT" sz="1000" b="1" spc="-8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refrescos,</a:t>
                      </a:r>
                      <a:r>
                        <a:rPr lang="pt-PT" sz="1000" b="1" spc="-8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xaropes</a:t>
                      </a:r>
                      <a:r>
                        <a:rPr lang="pt-PT" sz="1000" b="1" spc="-8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</a:t>
                      </a:r>
                      <a:r>
                        <a:rPr lang="pt-PT" sz="1000" b="1" spc="-8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pós</a:t>
                      </a:r>
                      <a:r>
                        <a:rPr lang="pt-PT" sz="1000" b="1" spc="-8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para</a:t>
                      </a:r>
                      <a:r>
                        <a:rPr lang="pt-PT" sz="1000" b="1" spc="-8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refres-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cos, exceto refrescos de frutas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algn="r">
                        <a:spcBef>
                          <a:spcPts val="84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7.309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" algn="r">
                        <a:spcBef>
                          <a:spcPts val="84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39.714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035" marR="635" algn="r">
                        <a:spcBef>
                          <a:spcPts val="84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812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" marR="8255" algn="r">
                        <a:spcBef>
                          <a:spcPts val="84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2,1%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59719"/>
                  </a:ext>
                </a:extLst>
              </a:tr>
              <a:tr h="218075">
                <a:tc>
                  <a:txBody>
                    <a:bodyPr/>
                    <a:lstStyle/>
                    <a:p>
                      <a:pPr marL="123825" algn="l">
                        <a:spcBef>
                          <a:spcPts val="765"/>
                        </a:spcBef>
                        <a:spcAft>
                          <a:spcPts val="0"/>
                        </a:spcAft>
                      </a:pP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Fabricação</a:t>
                      </a:r>
                      <a:r>
                        <a:rPr lang="pt-PT" sz="1000" b="1" spc="-4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</a:t>
                      </a:r>
                      <a:r>
                        <a:rPr lang="pt-PT" sz="1000" b="1" spc="-3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bebidas</a:t>
                      </a:r>
                      <a:r>
                        <a:rPr lang="pt-PT" sz="1000" b="1" spc="-3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isotônicas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algn="r"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5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" algn="r"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197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26035" algn="r"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pt-PT" sz="1000" b="1" spc="-5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" marR="8255" algn="r"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3,4%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143294"/>
                  </a:ext>
                </a:extLst>
              </a:tr>
              <a:tr h="286714">
                <a:tc>
                  <a:txBody>
                    <a:bodyPr/>
                    <a:lstStyle/>
                    <a:p>
                      <a:pPr marL="123825" algn="l">
                        <a:lnSpc>
                          <a:spcPct val="98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Fabricação</a:t>
                      </a:r>
                      <a:r>
                        <a:rPr lang="pt-PT" sz="1000" b="1" spc="-8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</a:t>
                      </a:r>
                      <a:r>
                        <a:rPr lang="pt-PT" sz="1000" b="1" spc="-8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outras</a:t>
                      </a:r>
                      <a:r>
                        <a:rPr lang="pt-PT" sz="1000" b="1" spc="-8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bebidas</a:t>
                      </a:r>
                      <a:r>
                        <a:rPr lang="pt-PT" sz="1000" b="1" spc="-8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não-alcoólicas</a:t>
                      </a:r>
                      <a:r>
                        <a:rPr lang="pt-PT" sz="1000" b="1" spc="-8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não especificadas</a:t>
                      </a:r>
                      <a:r>
                        <a:rPr lang="pt-PT" sz="1000" b="1" spc="-8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anteriormente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algn="r">
                        <a:spcBef>
                          <a:spcPts val="84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2.264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" algn="r">
                        <a:spcBef>
                          <a:spcPts val="84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7.415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035" marR="635" algn="r">
                        <a:spcBef>
                          <a:spcPts val="84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106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" marR="8255" algn="r">
                        <a:spcBef>
                          <a:spcPts val="84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1,5%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3145970"/>
                  </a:ext>
                </a:extLst>
              </a:tr>
            </a:tbl>
          </a:graphicData>
        </a:graphic>
      </p:graphicFrame>
      <p:grpSp>
        <p:nvGrpSpPr>
          <p:cNvPr id="2053" name="Group 82"/>
          <p:cNvGrpSpPr>
            <a:grpSpLocks/>
          </p:cNvGrpSpPr>
          <p:nvPr/>
        </p:nvGrpSpPr>
        <p:grpSpPr bwMode="auto">
          <a:xfrm>
            <a:off x="0" y="238125"/>
            <a:ext cx="2794000" cy="6350"/>
            <a:chOff x="0" y="0"/>
            <a:chExt cx="27933" cy="63"/>
          </a:xfrm>
        </p:grpSpPr>
      </p:grpSp>
      <p:grpSp>
        <p:nvGrpSpPr>
          <p:cNvPr id="2051" name="Group 84"/>
          <p:cNvGrpSpPr>
            <a:grpSpLocks/>
          </p:cNvGrpSpPr>
          <p:nvPr/>
        </p:nvGrpSpPr>
        <p:grpSpPr bwMode="auto">
          <a:xfrm>
            <a:off x="0" y="238125"/>
            <a:ext cx="2794000" cy="6350"/>
            <a:chOff x="0" y="0"/>
            <a:chExt cx="27933" cy="63"/>
          </a:xfrm>
        </p:grpSpPr>
      </p:grpSp>
      <p:grpSp>
        <p:nvGrpSpPr>
          <p:cNvPr id="2049" name="Group 86"/>
          <p:cNvGrpSpPr>
            <a:grpSpLocks/>
          </p:cNvGrpSpPr>
          <p:nvPr/>
        </p:nvGrpSpPr>
        <p:grpSpPr bwMode="auto">
          <a:xfrm>
            <a:off x="0" y="238125"/>
            <a:ext cx="2794000" cy="6350"/>
            <a:chOff x="0" y="0"/>
            <a:chExt cx="27933" cy="63"/>
          </a:xfrm>
        </p:grpSpPr>
      </p:grpSp>
      <p:grpSp>
        <p:nvGrpSpPr>
          <p:cNvPr id="2065" name="Group 17"/>
          <p:cNvGrpSpPr>
            <a:grpSpLocks/>
          </p:cNvGrpSpPr>
          <p:nvPr/>
        </p:nvGrpSpPr>
        <p:grpSpPr bwMode="auto">
          <a:xfrm>
            <a:off x="0" y="238125"/>
            <a:ext cx="2794000" cy="6350"/>
            <a:chOff x="0" y="0"/>
            <a:chExt cx="27933" cy="63"/>
          </a:xfrm>
        </p:grpSpPr>
      </p:grpSp>
      <p:grpSp>
        <p:nvGrpSpPr>
          <p:cNvPr id="2063" name="Group 15"/>
          <p:cNvGrpSpPr>
            <a:grpSpLocks/>
          </p:cNvGrpSpPr>
          <p:nvPr/>
        </p:nvGrpSpPr>
        <p:grpSpPr bwMode="auto">
          <a:xfrm>
            <a:off x="0" y="238125"/>
            <a:ext cx="2794000" cy="6350"/>
            <a:chOff x="0" y="0"/>
            <a:chExt cx="27933" cy="63"/>
          </a:xfrm>
        </p:grpSpPr>
      </p:grpSp>
      <p:grpSp>
        <p:nvGrpSpPr>
          <p:cNvPr id="2061" name="Group 13"/>
          <p:cNvGrpSpPr>
            <a:grpSpLocks/>
          </p:cNvGrpSpPr>
          <p:nvPr/>
        </p:nvGrpSpPr>
        <p:grpSpPr bwMode="auto">
          <a:xfrm>
            <a:off x="0" y="238125"/>
            <a:ext cx="2794000" cy="6350"/>
            <a:chOff x="0" y="0"/>
            <a:chExt cx="27933" cy="63"/>
          </a:xfrm>
        </p:grpSpPr>
      </p:grpSp>
      <p:grpSp>
        <p:nvGrpSpPr>
          <p:cNvPr id="2071" name="Group 23"/>
          <p:cNvGrpSpPr>
            <a:grpSpLocks/>
          </p:cNvGrpSpPr>
          <p:nvPr/>
        </p:nvGrpSpPr>
        <p:grpSpPr bwMode="auto">
          <a:xfrm>
            <a:off x="0" y="238125"/>
            <a:ext cx="2794000" cy="6350"/>
            <a:chOff x="0" y="0"/>
            <a:chExt cx="27933" cy="63"/>
          </a:xfrm>
        </p:grpSpPr>
      </p:grpSp>
      <p:grpSp>
        <p:nvGrpSpPr>
          <p:cNvPr id="2069" name="Group 21"/>
          <p:cNvGrpSpPr>
            <a:grpSpLocks/>
          </p:cNvGrpSpPr>
          <p:nvPr/>
        </p:nvGrpSpPr>
        <p:grpSpPr bwMode="auto">
          <a:xfrm>
            <a:off x="0" y="238125"/>
            <a:ext cx="2794000" cy="6350"/>
            <a:chOff x="0" y="0"/>
            <a:chExt cx="27933" cy="63"/>
          </a:xfrm>
        </p:grpSpPr>
      </p:grpSp>
      <p:grpSp>
        <p:nvGrpSpPr>
          <p:cNvPr id="2067" name="Group 19"/>
          <p:cNvGrpSpPr>
            <a:grpSpLocks/>
          </p:cNvGrpSpPr>
          <p:nvPr/>
        </p:nvGrpSpPr>
        <p:grpSpPr bwMode="auto">
          <a:xfrm>
            <a:off x="0" y="238125"/>
            <a:ext cx="2794000" cy="6350"/>
            <a:chOff x="0" y="0"/>
            <a:chExt cx="27933" cy="63"/>
          </a:xfrm>
        </p:grpSpPr>
      </p:grpSp>
    </p:spTree>
    <p:extLst>
      <p:ext uri="{BB962C8B-B14F-4D97-AF65-F5344CB8AC3E}">
        <p14:creationId xmlns:p14="http://schemas.microsoft.com/office/powerpoint/2010/main" val="2341480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0" y="6604084"/>
            <a:ext cx="1458097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 : ALICE WEB 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>
          <a:xfrm>
            <a:off x="725418" y="151923"/>
            <a:ext cx="8851180" cy="771923"/>
          </a:xfrm>
        </p:spPr>
        <p:txBody>
          <a:bodyPr vert="horz"/>
          <a:lstStyle/>
          <a:p>
            <a:r>
              <a:rPr lang="pt-BR" sz="1900" b="1" dirty="0">
                <a:solidFill>
                  <a:schemeClr val="bg1"/>
                </a:solidFill>
                <a:latin typeface="+mn-lt"/>
              </a:rPr>
              <a:t>Comércio internacional - Importações </a:t>
            </a:r>
          </a:p>
          <a:p>
            <a:r>
              <a:rPr lang="pt-BR" sz="1900" b="1" dirty="0">
                <a:solidFill>
                  <a:schemeClr val="bg1"/>
                </a:solidFill>
                <a:latin typeface="+mn-lt"/>
              </a:rPr>
              <a:t>Janeiro a junho de 2024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47" b="423"/>
          <a:stretch/>
        </p:blipFill>
        <p:spPr>
          <a:xfrm>
            <a:off x="10026250" y="5488549"/>
            <a:ext cx="1925262" cy="987381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96F3136F-9591-7468-BCD4-43CD31129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304113"/>
              </p:ext>
            </p:extLst>
          </p:nvPr>
        </p:nvGraphicFramePr>
        <p:xfrm>
          <a:off x="725418" y="1245330"/>
          <a:ext cx="8851180" cy="461857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79745">
                  <a:extLst>
                    <a:ext uri="{9D8B030D-6E8A-4147-A177-3AD203B41FA5}">
                      <a16:colId xmlns:a16="http://schemas.microsoft.com/office/drawing/2014/main" val="4115804808"/>
                    </a:ext>
                  </a:extLst>
                </a:gridCol>
                <a:gridCol w="884945">
                  <a:extLst>
                    <a:ext uri="{9D8B030D-6E8A-4147-A177-3AD203B41FA5}">
                      <a16:colId xmlns:a16="http://schemas.microsoft.com/office/drawing/2014/main" val="864659666"/>
                    </a:ext>
                  </a:extLst>
                </a:gridCol>
                <a:gridCol w="882350">
                  <a:extLst>
                    <a:ext uri="{9D8B030D-6E8A-4147-A177-3AD203B41FA5}">
                      <a16:colId xmlns:a16="http://schemas.microsoft.com/office/drawing/2014/main" val="651132750"/>
                    </a:ext>
                  </a:extLst>
                </a:gridCol>
                <a:gridCol w="817471">
                  <a:extLst>
                    <a:ext uri="{9D8B030D-6E8A-4147-A177-3AD203B41FA5}">
                      <a16:colId xmlns:a16="http://schemas.microsoft.com/office/drawing/2014/main" val="3477939877"/>
                    </a:ext>
                  </a:extLst>
                </a:gridCol>
                <a:gridCol w="817471">
                  <a:extLst>
                    <a:ext uri="{9D8B030D-6E8A-4147-A177-3AD203B41FA5}">
                      <a16:colId xmlns:a16="http://schemas.microsoft.com/office/drawing/2014/main" val="3093996109"/>
                    </a:ext>
                  </a:extLst>
                </a:gridCol>
                <a:gridCol w="784599">
                  <a:extLst>
                    <a:ext uri="{9D8B030D-6E8A-4147-A177-3AD203B41FA5}">
                      <a16:colId xmlns:a16="http://schemas.microsoft.com/office/drawing/2014/main" val="2403174885"/>
                    </a:ext>
                  </a:extLst>
                </a:gridCol>
                <a:gridCol w="784599">
                  <a:extLst>
                    <a:ext uri="{9D8B030D-6E8A-4147-A177-3AD203B41FA5}">
                      <a16:colId xmlns:a16="http://schemas.microsoft.com/office/drawing/2014/main" val="3272312561"/>
                    </a:ext>
                  </a:extLst>
                </a:gridCol>
              </a:tblGrid>
              <a:tr h="315954">
                <a:tc rowSpan="2">
                  <a:txBody>
                    <a:bodyPr/>
                    <a:lstStyle/>
                    <a:p>
                      <a:pPr marL="4445" algn="l">
                        <a:spcBef>
                          <a:spcPts val="690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4445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52070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Segmentos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marL="583565" algn="l"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</a:t>
                      </a:r>
                      <a:r>
                        <a:rPr lang="pt-PT" sz="1000" b="1" spc="-4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Valores</a:t>
                      </a:r>
                      <a:r>
                        <a:rPr lang="pt-PT" sz="1000" b="1" spc="-4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(US$</a:t>
                      </a:r>
                      <a:r>
                        <a:rPr lang="pt-PT" sz="1000" b="1" spc="-4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milhões)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67005" algn="l"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</a:t>
                      </a:r>
                      <a:r>
                        <a:rPr lang="pt-PT" sz="1000" b="1" spc="-6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Variação</a:t>
                      </a:r>
                      <a:r>
                        <a:rPr lang="pt-PT" sz="1000" b="1" spc="-6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(%)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546634"/>
                  </a:ext>
                </a:extLst>
              </a:tr>
              <a:tr h="45113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6670" marR="25400" algn="ctr">
                        <a:spcBef>
                          <a:spcPts val="69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Jan.</a:t>
                      </a:r>
                      <a:r>
                        <a:rPr lang="pt-PT" sz="1000" b="1" spc="-6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</a:t>
                      </a:r>
                      <a:r>
                        <a:rPr lang="pt-PT" sz="1000" b="1" spc="-6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Jun.24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45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4445" algn="ctr">
                        <a:spcBef>
                          <a:spcPts val="690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Jan.</a:t>
                      </a:r>
                      <a:r>
                        <a:rPr lang="pt-PT" sz="1000" b="1" spc="-8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</a:t>
                      </a:r>
                      <a:r>
                        <a:rPr lang="pt-PT" sz="1000" b="1" spc="-8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Jun.</a:t>
                      </a:r>
                      <a:r>
                        <a:rPr lang="pt-PT" sz="1000" b="1" spc="-8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39700" marR="137160" indent="21590" algn="l">
                        <a:lnSpc>
                          <a:spcPct val="102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Jul.23 a </a:t>
                      </a: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Jun.24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4465" algn="l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Jul.22 a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54940" algn="l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Jun.23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45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5400" marR="24765" algn="ctr">
                        <a:spcBef>
                          <a:spcPts val="69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Ac.</a:t>
                      </a:r>
                      <a:r>
                        <a:rPr lang="pt-PT" sz="1000" b="1" spc="-7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Ano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6370" algn="l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Ac.</a:t>
                      </a:r>
                      <a:r>
                        <a:rPr lang="pt-PT" sz="1000" b="1" spc="-7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40335" algn="l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meses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7A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9123521"/>
                  </a:ext>
                </a:extLst>
              </a:tr>
              <a:tr h="274717">
                <a:tc>
                  <a:txBody>
                    <a:bodyPr/>
                    <a:lstStyle/>
                    <a:p>
                      <a:pPr marL="52070" algn="l">
                        <a:spcBef>
                          <a:spcPts val="71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r>
                        <a:rPr lang="pt-PT" sz="1000" b="1" spc="-70" dirty="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Alimentos</a:t>
                      </a:r>
                      <a:r>
                        <a:rPr lang="pt-PT" sz="1000" b="1" spc="-70" dirty="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para</a:t>
                      </a:r>
                      <a:r>
                        <a:rPr lang="pt-PT" sz="1000" b="1" spc="-65" dirty="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fins</a:t>
                      </a:r>
                      <a:r>
                        <a:rPr lang="pt-PT" sz="1000" b="1" spc="-70" dirty="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especiais</a:t>
                      </a:r>
                      <a:endParaRPr lang="pt-BR" sz="1000" b="1" dirty="0">
                        <a:effectLst/>
                        <a:highlight>
                          <a:srgbClr val="E7A823"/>
                        </a:highlight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A823"/>
                    </a:solidFill>
                  </a:tcPr>
                </a:tc>
                <a:tc>
                  <a:txBody>
                    <a:bodyPr/>
                    <a:lstStyle/>
                    <a:p>
                      <a:pPr marL="27305" algn="ctr">
                        <a:spcBef>
                          <a:spcPts val="71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477,2</a:t>
                      </a:r>
                      <a:endParaRPr lang="pt-BR" sz="1000" b="1" dirty="0">
                        <a:effectLst/>
                        <a:highlight>
                          <a:srgbClr val="E7A823"/>
                        </a:highlight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A823"/>
                    </a:solidFill>
                  </a:tcPr>
                </a:tc>
                <a:tc>
                  <a:txBody>
                    <a:bodyPr/>
                    <a:lstStyle/>
                    <a:p>
                      <a:pPr marL="26035" algn="ctr">
                        <a:spcBef>
                          <a:spcPts val="71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434,0</a:t>
                      </a:r>
                      <a:endParaRPr lang="pt-BR" sz="1000" b="1">
                        <a:effectLst/>
                        <a:highlight>
                          <a:srgbClr val="E7A823"/>
                        </a:highlight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A823"/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spcBef>
                          <a:spcPts val="71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849,3</a:t>
                      </a:r>
                      <a:endParaRPr lang="pt-BR" sz="1000" b="1" dirty="0">
                        <a:effectLst/>
                        <a:highlight>
                          <a:srgbClr val="E7A823"/>
                        </a:highlight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A823"/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ctr">
                        <a:spcBef>
                          <a:spcPts val="71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870,7</a:t>
                      </a:r>
                      <a:endParaRPr lang="pt-BR" sz="1000" b="1" dirty="0">
                        <a:effectLst/>
                        <a:highlight>
                          <a:srgbClr val="E7A823"/>
                        </a:highlight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A823"/>
                    </a:solidFill>
                  </a:tcPr>
                </a:tc>
                <a:tc>
                  <a:txBody>
                    <a:bodyPr/>
                    <a:lstStyle/>
                    <a:p>
                      <a:pPr marL="26670" marR="26035" algn="ctr">
                        <a:spcBef>
                          <a:spcPts val="71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9,9%</a:t>
                      </a:r>
                      <a:endParaRPr lang="pt-BR" sz="1000" b="1" dirty="0">
                        <a:effectLst/>
                        <a:highlight>
                          <a:srgbClr val="E7A823"/>
                        </a:highlight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A823"/>
                    </a:solidFill>
                  </a:tcPr>
                </a:tc>
                <a:tc>
                  <a:txBody>
                    <a:bodyPr/>
                    <a:lstStyle/>
                    <a:p>
                      <a:pPr marL="26670" marR="26035" algn="ctr">
                        <a:spcBef>
                          <a:spcPts val="71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2,5%</a:t>
                      </a:r>
                      <a:endParaRPr lang="pt-BR" sz="1000" b="1">
                        <a:effectLst/>
                        <a:highlight>
                          <a:srgbClr val="E7A823"/>
                        </a:highlight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535466"/>
                  </a:ext>
                </a:extLst>
              </a:tr>
              <a:tr h="299580">
                <a:tc>
                  <a:txBody>
                    <a:bodyPr/>
                    <a:lstStyle/>
                    <a:p>
                      <a:pPr marL="52070" algn="l">
                        <a:lnSpc>
                          <a:spcPct val="92000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1.1</a:t>
                      </a:r>
                      <a:r>
                        <a:rPr lang="pt-PT" sz="1000" b="1" spc="-7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Concentrados</a:t>
                      </a:r>
                      <a:r>
                        <a:rPr lang="pt-PT" sz="1000" b="1" spc="14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</a:t>
                      </a:r>
                      <a:r>
                        <a:rPr lang="pt-PT" sz="1000" b="1" spc="-7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proteínas</a:t>
                      </a:r>
                      <a:r>
                        <a:rPr lang="pt-PT" sz="1000" b="1" spc="-7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</a:t>
                      </a:r>
                      <a:r>
                        <a:rPr lang="pt-PT" sz="1000" b="1" spc="-7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outras</a:t>
                      </a:r>
                      <a:r>
                        <a:rPr lang="pt-PT" sz="1000" b="1" spc="-7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preparações,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incluindo pós e gelatinas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" algn="ctr">
                        <a:spcBef>
                          <a:spcPts val="83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82,1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2540" algn="ctr">
                        <a:spcBef>
                          <a:spcPts val="83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64,4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" marR="1905" algn="ctr">
                        <a:spcBef>
                          <a:spcPts val="83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128,0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algn="ctr">
                        <a:spcBef>
                          <a:spcPts val="83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123,8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24765" algn="ctr">
                        <a:spcBef>
                          <a:spcPts val="83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27,6%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" marR="5080" algn="ctr">
                        <a:spcBef>
                          <a:spcPts val="83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3,4%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1034393"/>
                  </a:ext>
                </a:extLst>
              </a:tr>
              <a:tr h="296548">
                <a:tc>
                  <a:txBody>
                    <a:bodyPr/>
                    <a:lstStyle/>
                    <a:p>
                      <a:pPr marL="52070" algn="l">
                        <a:lnSpc>
                          <a:spcPct val="92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1.2</a:t>
                      </a:r>
                      <a:r>
                        <a:rPr lang="pt-PT" sz="1000" b="1" spc="-5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Complementos</a:t>
                      </a:r>
                      <a:r>
                        <a:rPr lang="pt-PT" sz="1000" b="1" spc="-5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alimentares</a:t>
                      </a:r>
                      <a:r>
                        <a:rPr lang="pt-PT" sz="1000" b="1" spc="-5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</a:t>
                      </a:r>
                      <a:r>
                        <a:rPr lang="pt-PT" sz="1000" b="1" spc="-5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sup.</a:t>
                      </a:r>
                      <a:r>
                        <a:rPr lang="pt-PT" sz="1000" b="1" spc="-5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vitamínicos</a:t>
                      </a:r>
                      <a:r>
                        <a:rPr lang="pt-PT" sz="1000" b="1" spc="-5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restrição</a:t>
                      </a:r>
                      <a:r>
                        <a:rPr lang="pt-PT" sz="1000" b="1" spc="-3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</a:t>
                      </a:r>
                      <a:r>
                        <a:rPr lang="pt-PT" sz="1000" b="1" spc="-3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nutrientes</a:t>
                      </a:r>
                      <a:r>
                        <a:rPr lang="pt-PT" sz="1000" b="1" spc="-3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</a:t>
                      </a:r>
                      <a:r>
                        <a:rPr lang="pt-PT" sz="1000" b="1" spc="-3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funcionais</a:t>
                      </a:r>
                      <a:r>
                        <a:rPr lang="pt-PT" sz="1000" b="1" spc="-3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</a:t>
                      </a:r>
                      <a:r>
                        <a:rPr lang="pt-PT" sz="1000" b="1" spc="-3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enteral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" algn="ctr">
                        <a:spcBef>
                          <a:spcPts val="80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197,8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algn="ctr">
                        <a:spcBef>
                          <a:spcPts val="80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183,0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" marR="1905" algn="ctr">
                        <a:spcBef>
                          <a:spcPts val="80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363,0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635" algn="ctr">
                        <a:spcBef>
                          <a:spcPts val="80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345,9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24765" algn="ctr">
                        <a:spcBef>
                          <a:spcPts val="80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8,1%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" marR="5080" algn="ctr">
                        <a:spcBef>
                          <a:spcPts val="80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4,9%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806383"/>
                  </a:ext>
                </a:extLst>
              </a:tr>
              <a:tr h="268652">
                <a:tc>
                  <a:txBody>
                    <a:bodyPr/>
                    <a:lstStyle/>
                    <a:p>
                      <a:pPr marL="52070" algn="l">
                        <a:spcBef>
                          <a:spcPts val="690"/>
                        </a:spcBef>
                      </a:pP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1.3</a:t>
                      </a:r>
                      <a:r>
                        <a:rPr lang="pt-PT" sz="1000" b="1" spc="-1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Vitaminas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" algn="ctr">
                        <a:spcBef>
                          <a:spcPts val="690"/>
                        </a:spcBef>
                      </a:pP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132,7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algn="ctr">
                        <a:spcBef>
                          <a:spcPts val="690"/>
                        </a:spcBef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128,2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" marR="1905" algn="ctr">
                        <a:spcBef>
                          <a:spcPts val="69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238,5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algn="ctr">
                        <a:spcBef>
                          <a:spcPts val="690"/>
                        </a:spcBef>
                      </a:pP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270,5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24765" algn="ctr">
                        <a:spcBef>
                          <a:spcPts val="69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3,5%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" marR="5080" algn="ctr">
                        <a:spcBef>
                          <a:spcPts val="690"/>
                        </a:spcBef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-11,8%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371084"/>
                  </a:ext>
                </a:extLst>
              </a:tr>
              <a:tr h="294729">
                <a:tc>
                  <a:txBody>
                    <a:bodyPr/>
                    <a:lstStyle/>
                    <a:p>
                      <a:pPr marL="52070" algn="l">
                        <a:lnSpc>
                          <a:spcPct val="92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</a:t>
                      </a:r>
                      <a:r>
                        <a:rPr lang="pt-PT" sz="1000" b="1" spc="-8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Alimentos</a:t>
                      </a:r>
                      <a:r>
                        <a:rPr lang="pt-PT" sz="1000" b="1" spc="-8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para</a:t>
                      </a:r>
                      <a:r>
                        <a:rPr lang="pt-PT" sz="1000" b="1" spc="-8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grupos</a:t>
                      </a:r>
                      <a:r>
                        <a:rPr lang="pt-PT" sz="1000" b="1" spc="-8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populacionais</a:t>
                      </a:r>
                      <a:r>
                        <a:rPr lang="pt-PT" sz="1000" b="1" spc="-8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específicos: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gestantes, crianças e idosos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" marR="1270" algn="ctr">
                        <a:spcBef>
                          <a:spcPts val="80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1,5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2540" algn="ctr">
                        <a:spcBef>
                          <a:spcPts val="80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1905" algn="ctr">
                        <a:spcBef>
                          <a:spcPts val="80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3,1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1905" algn="ctr">
                        <a:spcBef>
                          <a:spcPts val="80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5,6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24765" algn="ctr">
                        <a:spcBef>
                          <a:spcPts val="80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50,7%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" marR="5080" algn="ctr">
                        <a:spcBef>
                          <a:spcPts val="805"/>
                        </a:spcBef>
                        <a:spcAft>
                          <a:spcPts val="0"/>
                        </a:spcAft>
                      </a:pP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44,0%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0719812"/>
                  </a:ext>
                </a:extLst>
              </a:tr>
              <a:tr h="267439">
                <a:tc>
                  <a:txBody>
                    <a:bodyPr/>
                    <a:lstStyle/>
                    <a:p>
                      <a:pPr marL="52070" algn="l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highlight>
                            <a:srgbClr val="F6E0B8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1.5</a:t>
                      </a:r>
                      <a:r>
                        <a:rPr lang="pt-PT" sz="1000" b="1" spc="-80">
                          <a:solidFill>
                            <a:srgbClr val="414042"/>
                          </a:solidFill>
                          <a:effectLst/>
                          <a:highlight>
                            <a:srgbClr val="F6E0B8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highlight>
                            <a:srgbClr val="F6E0B8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Ingestão</a:t>
                      </a:r>
                      <a:r>
                        <a:rPr lang="pt-PT" sz="1000" b="1" spc="-75">
                          <a:solidFill>
                            <a:srgbClr val="414042"/>
                          </a:solidFill>
                          <a:effectLst/>
                          <a:highlight>
                            <a:srgbClr val="F6E0B8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highlight>
                            <a:srgbClr val="F6E0B8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controlada</a:t>
                      </a:r>
                      <a:r>
                        <a:rPr lang="pt-PT" sz="1000" b="1" spc="-75">
                          <a:solidFill>
                            <a:srgbClr val="414042"/>
                          </a:solidFill>
                          <a:effectLst/>
                          <a:highlight>
                            <a:srgbClr val="F6E0B8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highlight>
                            <a:srgbClr val="F6E0B8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</a:t>
                      </a:r>
                      <a:r>
                        <a:rPr lang="pt-PT" sz="1000" b="1" spc="-80">
                          <a:solidFill>
                            <a:srgbClr val="414042"/>
                          </a:solidFill>
                          <a:effectLst/>
                          <a:highlight>
                            <a:srgbClr val="F6E0B8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highlight>
                            <a:srgbClr val="F6E0B8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açúcar</a:t>
                      </a:r>
                      <a:endParaRPr lang="pt-BR" sz="1000" b="1">
                        <a:effectLst/>
                        <a:highlight>
                          <a:srgbClr val="F6E0B8"/>
                        </a:highlight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0B8"/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highlight>
                            <a:srgbClr val="F6E0B8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38,0</a:t>
                      </a:r>
                      <a:endParaRPr lang="pt-BR" sz="1000" b="1">
                        <a:effectLst/>
                        <a:highlight>
                          <a:srgbClr val="F6E0B8"/>
                        </a:highlight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0B8"/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ctr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highlight>
                            <a:srgbClr val="F6E0B8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32,3</a:t>
                      </a:r>
                      <a:endParaRPr lang="pt-BR" sz="1000" b="1">
                        <a:effectLst/>
                        <a:highlight>
                          <a:srgbClr val="F6E0B8"/>
                        </a:highlight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0B8"/>
                    </a:solidFill>
                  </a:tcPr>
                </a:tc>
                <a:tc>
                  <a:txBody>
                    <a:bodyPr/>
                    <a:lstStyle/>
                    <a:p>
                      <a:pPr marL="27305" marR="1905" algn="ctr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highlight>
                            <a:srgbClr val="F6E0B8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71,8</a:t>
                      </a:r>
                      <a:endParaRPr lang="pt-BR" sz="1000" b="1" dirty="0">
                        <a:effectLst/>
                        <a:highlight>
                          <a:srgbClr val="F6E0B8"/>
                        </a:highlight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0B8"/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ctr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highlight>
                            <a:srgbClr val="F6E0B8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63,2</a:t>
                      </a:r>
                      <a:endParaRPr lang="pt-BR" sz="1000" b="1" dirty="0">
                        <a:effectLst/>
                        <a:highlight>
                          <a:srgbClr val="F6E0B8"/>
                        </a:highlight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0B8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4765" algn="ctr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highlight>
                            <a:srgbClr val="F6E0B8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17,5%</a:t>
                      </a:r>
                      <a:endParaRPr lang="pt-BR" sz="1000" b="1" dirty="0">
                        <a:effectLst/>
                        <a:highlight>
                          <a:srgbClr val="F6E0B8"/>
                        </a:highlight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0B8"/>
                    </a:solidFill>
                  </a:tcPr>
                </a:tc>
                <a:tc>
                  <a:txBody>
                    <a:bodyPr/>
                    <a:lstStyle/>
                    <a:p>
                      <a:pPr marL="4445" marR="5080" algn="ctr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highlight>
                            <a:srgbClr val="F6E0B8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13,6%</a:t>
                      </a:r>
                      <a:endParaRPr lang="pt-BR" sz="1000" b="1">
                        <a:effectLst/>
                        <a:highlight>
                          <a:srgbClr val="F6E0B8"/>
                        </a:highlight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0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685957"/>
                  </a:ext>
                </a:extLst>
              </a:tr>
              <a:tr h="268652">
                <a:tc>
                  <a:txBody>
                    <a:bodyPr/>
                    <a:lstStyle/>
                    <a:p>
                      <a:pPr marL="267970" algn="l">
                        <a:spcBef>
                          <a:spcPts val="690"/>
                        </a:spcBef>
                      </a:pP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Balas</a:t>
                      </a:r>
                      <a:r>
                        <a:rPr lang="pt-PT" sz="1000" b="1" spc="-6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</a:t>
                      </a:r>
                      <a:r>
                        <a:rPr lang="pt-PT" sz="1000" b="1" spc="-6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gomas</a:t>
                      </a:r>
                      <a:r>
                        <a:rPr lang="pt-PT" sz="1000" b="1" spc="-5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</a:t>
                      </a:r>
                      <a:r>
                        <a:rPr lang="pt-PT" sz="1000" b="1" spc="-6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mascar</a:t>
                      </a:r>
                      <a:r>
                        <a:rPr lang="pt-PT" sz="1000" b="1" spc="-6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sem</a:t>
                      </a:r>
                      <a:r>
                        <a:rPr lang="pt-PT" sz="1000" b="1" spc="-5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açúcar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" algn="ctr">
                        <a:spcBef>
                          <a:spcPts val="690"/>
                        </a:spcBef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12,3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2540" algn="ctr">
                        <a:spcBef>
                          <a:spcPts val="69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10,7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" marR="1905" algn="ctr">
                        <a:spcBef>
                          <a:spcPts val="69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23,9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1905" algn="ctr">
                        <a:spcBef>
                          <a:spcPts val="69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20,1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69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15,1%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" marR="5080" algn="ctr">
                        <a:spcBef>
                          <a:spcPts val="690"/>
                        </a:spcBef>
                      </a:pP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18,8%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738286"/>
                  </a:ext>
                </a:extLst>
              </a:tr>
              <a:tr h="267439">
                <a:tc>
                  <a:txBody>
                    <a:bodyPr/>
                    <a:lstStyle/>
                    <a:p>
                      <a:pPr marL="267970" algn="l">
                        <a:spcBef>
                          <a:spcPts val="690"/>
                        </a:spcBef>
                      </a:pP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Achocolatados</a:t>
                      </a:r>
                      <a:r>
                        <a:rPr lang="pt-PT" sz="1000" b="1" spc="-3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sem</a:t>
                      </a:r>
                      <a:r>
                        <a:rPr lang="pt-PT" sz="1000" b="1" spc="-3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açúcar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" algn="ctr">
                        <a:spcBef>
                          <a:spcPts val="690"/>
                        </a:spcBef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25,7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algn="ctr">
                        <a:spcBef>
                          <a:spcPts val="690"/>
                        </a:spcBef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21,6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" marR="1905" algn="ctr">
                        <a:spcBef>
                          <a:spcPts val="69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47,9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algn="ctr">
                        <a:spcBef>
                          <a:spcPts val="690"/>
                        </a:spcBef>
                      </a:pP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43,1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26035" algn="ctr">
                        <a:spcBef>
                          <a:spcPts val="69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18,6%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" marR="5080" algn="ctr">
                        <a:spcBef>
                          <a:spcPts val="69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11,1%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863932"/>
                  </a:ext>
                </a:extLst>
              </a:tr>
              <a:tr h="264407">
                <a:tc>
                  <a:txBody>
                    <a:bodyPr/>
                    <a:lstStyle/>
                    <a:p>
                      <a:pPr marL="52070" algn="l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1.6</a:t>
                      </a:r>
                      <a:r>
                        <a:rPr lang="pt-PT" sz="1000" b="1" spc="-6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Adoçantes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" algn="ctr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25,1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algn="ctr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25,1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" marR="1905" algn="ctr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44,9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algn="ctr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61,6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24765" algn="ctr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0,1%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" marR="5080" algn="ctr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27,1%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025729"/>
                  </a:ext>
                </a:extLst>
              </a:tr>
              <a:tr h="274717">
                <a:tc>
                  <a:txBody>
                    <a:bodyPr/>
                    <a:lstStyle/>
                    <a:p>
                      <a:pPr marL="52070" algn="l">
                        <a:spcBef>
                          <a:spcPts val="71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</a:t>
                      </a:r>
                      <a:r>
                        <a:rPr lang="pt-PT" sz="1000" b="1" spc="-7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Bebidas</a:t>
                      </a:r>
                      <a:r>
                        <a:rPr lang="pt-PT" sz="1000" b="1" spc="-7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dietéticas</a:t>
                      </a:r>
                      <a:r>
                        <a:rPr lang="pt-PT" sz="1000" b="1" spc="-65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ou</a:t>
                      </a:r>
                      <a:r>
                        <a:rPr lang="pt-PT" sz="1000" b="1" spc="-7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</a:t>
                      </a:r>
                      <a:r>
                        <a:rPr lang="pt-PT" sz="1000" b="1" spc="-65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baixas</a:t>
                      </a:r>
                      <a:r>
                        <a:rPr lang="pt-PT" sz="1000" b="1" spc="-7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calorias</a:t>
                      </a:r>
                      <a:endParaRPr lang="pt-BR" sz="1000" b="1">
                        <a:effectLst/>
                        <a:highlight>
                          <a:srgbClr val="E7A823"/>
                        </a:highlight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A823"/>
                    </a:solidFill>
                  </a:tcPr>
                </a:tc>
                <a:tc>
                  <a:txBody>
                    <a:bodyPr/>
                    <a:lstStyle/>
                    <a:p>
                      <a:pPr marL="27305" marR="3175" algn="ctr">
                        <a:spcBef>
                          <a:spcPts val="71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84,4</a:t>
                      </a:r>
                      <a:endParaRPr lang="pt-BR" sz="1000" b="1">
                        <a:effectLst/>
                        <a:highlight>
                          <a:srgbClr val="E7A823"/>
                        </a:highlight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A823"/>
                    </a:solidFill>
                  </a:tcPr>
                </a:tc>
                <a:tc>
                  <a:txBody>
                    <a:bodyPr/>
                    <a:lstStyle/>
                    <a:p>
                      <a:pPr marL="26035" marR="635" algn="ctr">
                        <a:spcBef>
                          <a:spcPts val="71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146,0</a:t>
                      </a:r>
                      <a:endParaRPr lang="pt-BR" sz="1000" b="1">
                        <a:effectLst/>
                        <a:highlight>
                          <a:srgbClr val="E7A823"/>
                        </a:highlight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A823"/>
                    </a:solidFill>
                  </a:tcPr>
                </a:tc>
                <a:tc>
                  <a:txBody>
                    <a:bodyPr/>
                    <a:lstStyle/>
                    <a:p>
                      <a:pPr marL="26670" marR="1270" algn="ctr">
                        <a:spcBef>
                          <a:spcPts val="71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170,4</a:t>
                      </a:r>
                      <a:endParaRPr lang="pt-BR" sz="1000" b="1" dirty="0">
                        <a:effectLst/>
                        <a:highlight>
                          <a:srgbClr val="E7A823"/>
                        </a:highlight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A823"/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ctr">
                        <a:spcBef>
                          <a:spcPts val="71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267,5</a:t>
                      </a:r>
                      <a:endParaRPr lang="pt-BR" sz="1000" b="1" dirty="0">
                        <a:effectLst/>
                        <a:highlight>
                          <a:srgbClr val="E7A823"/>
                        </a:highlight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A823"/>
                    </a:solidFill>
                  </a:tcPr>
                </a:tc>
                <a:tc>
                  <a:txBody>
                    <a:bodyPr/>
                    <a:lstStyle/>
                    <a:p>
                      <a:pPr marL="26670" marR="26035" algn="ctr">
                        <a:spcBef>
                          <a:spcPts val="715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42,2%</a:t>
                      </a:r>
                      <a:endParaRPr lang="pt-BR" sz="1000" b="1" dirty="0">
                        <a:effectLst/>
                        <a:highlight>
                          <a:srgbClr val="E7A823"/>
                        </a:highlight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A823"/>
                    </a:solidFill>
                  </a:tcPr>
                </a:tc>
                <a:tc>
                  <a:txBody>
                    <a:bodyPr/>
                    <a:lstStyle/>
                    <a:p>
                      <a:pPr marL="26670" marR="26035" algn="ctr">
                        <a:spcBef>
                          <a:spcPts val="71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highlight>
                            <a:srgbClr val="E7A823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-36,3%</a:t>
                      </a:r>
                      <a:endParaRPr lang="pt-BR" sz="1000" b="1" dirty="0">
                        <a:effectLst/>
                        <a:highlight>
                          <a:srgbClr val="E7A823"/>
                        </a:highlight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102735"/>
                  </a:ext>
                </a:extLst>
              </a:tr>
              <a:tr h="271685">
                <a:tc>
                  <a:txBody>
                    <a:bodyPr/>
                    <a:lstStyle/>
                    <a:p>
                      <a:pPr marL="267970" algn="l">
                        <a:spcBef>
                          <a:spcPts val="71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Cervejas</a:t>
                      </a:r>
                      <a:r>
                        <a:rPr lang="pt-PT" sz="1000" b="1" spc="-6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sem</a:t>
                      </a:r>
                      <a:r>
                        <a:rPr lang="pt-PT" sz="1000" b="1" spc="-6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álcool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" algn="ctr">
                        <a:spcBef>
                          <a:spcPts val="71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algn="ctr">
                        <a:spcBef>
                          <a:spcPts val="71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" marR="1905" algn="ctr">
                        <a:spcBef>
                          <a:spcPts val="71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2540" algn="ctr">
                        <a:spcBef>
                          <a:spcPts val="71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71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66,9%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" marR="5080" algn="ctr">
                        <a:spcBef>
                          <a:spcPts val="715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82,6%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6206806"/>
                  </a:ext>
                </a:extLst>
              </a:tr>
              <a:tr h="268652">
                <a:tc>
                  <a:txBody>
                    <a:bodyPr/>
                    <a:lstStyle/>
                    <a:p>
                      <a:pPr marL="267970" algn="l">
                        <a:spcBef>
                          <a:spcPts val="690"/>
                        </a:spcBef>
                      </a:pP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Bebidas</a:t>
                      </a:r>
                      <a:r>
                        <a:rPr lang="pt-PT" sz="1000" b="1" spc="-5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lácteas</a:t>
                      </a:r>
                      <a:r>
                        <a:rPr lang="pt-PT" sz="1000" b="1" spc="-5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</a:t>
                      </a:r>
                      <a:r>
                        <a:rPr lang="pt-PT" sz="1000" b="1" spc="-4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leite</a:t>
                      </a:r>
                      <a:r>
                        <a:rPr lang="pt-PT" sz="1000" b="1" spc="-5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fermentado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" algn="ctr">
                        <a:spcBef>
                          <a:spcPts val="690"/>
                        </a:spcBef>
                      </a:pPr>
                      <a:r>
                        <a:rPr lang="pt-PT" sz="1000" b="1" spc="-2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algn="ctr">
                        <a:spcBef>
                          <a:spcPts val="690"/>
                        </a:spcBef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11,4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" marR="1905" algn="ctr">
                        <a:spcBef>
                          <a:spcPts val="69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6,7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algn="ctr">
                        <a:spcBef>
                          <a:spcPts val="690"/>
                        </a:spcBef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20,5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69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91,9%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" marR="5080" algn="ctr">
                        <a:spcBef>
                          <a:spcPts val="690"/>
                        </a:spcBef>
                      </a:pPr>
                      <a:r>
                        <a:rPr lang="pt-PT" sz="1000" b="1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67,5%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144099"/>
                  </a:ext>
                </a:extLst>
              </a:tr>
              <a:tr h="265620">
                <a:tc>
                  <a:txBody>
                    <a:bodyPr/>
                    <a:lstStyle/>
                    <a:p>
                      <a:pPr marL="267970" algn="l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Refrigerantes</a:t>
                      </a:r>
                      <a:r>
                        <a:rPr lang="pt-PT" sz="1000" b="1" spc="-8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diet</a:t>
                      </a:r>
                      <a:r>
                        <a:rPr lang="pt-PT" sz="1000" b="1" spc="-8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</a:t>
                      </a:r>
                      <a:r>
                        <a:rPr lang="pt-PT" sz="1000" b="1" spc="-8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light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" marR="2540" algn="ctr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algn="ctr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5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" marR="1905" algn="ctr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2540" algn="ctr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24765" algn="ctr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41,7%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" marR="5080" algn="ctr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20,9%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479526"/>
                  </a:ext>
                </a:extLst>
              </a:tr>
              <a:tr h="268652">
                <a:tc>
                  <a:txBody>
                    <a:bodyPr/>
                    <a:lstStyle/>
                    <a:p>
                      <a:pPr marL="267970" algn="l">
                        <a:spcBef>
                          <a:spcPts val="690"/>
                        </a:spcBef>
                      </a:pPr>
                      <a:r>
                        <a:rPr lang="pt-PT" sz="1000" b="1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Bebidas</a:t>
                      </a:r>
                      <a:r>
                        <a:rPr lang="pt-PT" sz="1000" b="1" spc="-6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à</a:t>
                      </a:r>
                      <a:r>
                        <a:rPr lang="pt-PT" sz="1000" b="1" spc="-6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base</a:t>
                      </a:r>
                      <a:r>
                        <a:rPr lang="pt-PT" sz="1000" b="1" spc="-6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</a:t>
                      </a:r>
                      <a:r>
                        <a:rPr lang="pt-PT" sz="1000" b="1" spc="-65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vegetais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" algn="ctr">
                        <a:spcBef>
                          <a:spcPts val="690"/>
                        </a:spcBef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82,6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algn="ctr">
                        <a:spcBef>
                          <a:spcPts val="690"/>
                        </a:spcBef>
                      </a:pPr>
                      <a:r>
                        <a:rPr lang="pt-PT" sz="1000" b="1" spc="-2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134,0</a:t>
                      </a:r>
                      <a:endParaRPr lang="pt-BR" sz="1000" b="1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" marR="1905" algn="ctr">
                        <a:spcBef>
                          <a:spcPts val="69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162,4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algn="ctr">
                        <a:spcBef>
                          <a:spcPts val="690"/>
                        </a:spcBef>
                      </a:pPr>
                      <a:r>
                        <a:rPr lang="pt-PT" sz="1000" b="1" spc="-1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246,2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27305" algn="ctr">
                        <a:spcBef>
                          <a:spcPts val="69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-38,4%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" marR="5080" algn="ctr">
                        <a:spcBef>
                          <a:spcPts val="690"/>
                        </a:spcBef>
                        <a:spcAft>
                          <a:spcPts val="0"/>
                        </a:spcAft>
                      </a:pPr>
                      <a:r>
                        <a:rPr lang="pt-PT" sz="1000" b="1" spc="-20" dirty="0">
                          <a:solidFill>
                            <a:srgbClr val="41404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-34,0%</a:t>
                      </a:r>
                      <a:endParaRPr lang="pt-BR" sz="10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7811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480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0" y="6604084"/>
            <a:ext cx="1458097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 : ALICE WEB 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>
          <a:xfrm>
            <a:off x="729048" y="84811"/>
            <a:ext cx="8554995" cy="771923"/>
          </a:xfrm>
        </p:spPr>
        <p:txBody>
          <a:bodyPr vert="horz"/>
          <a:lstStyle/>
          <a:p>
            <a:r>
              <a:rPr lang="pt-BR" sz="1900" b="1" dirty="0">
                <a:solidFill>
                  <a:schemeClr val="bg1"/>
                </a:solidFill>
                <a:latin typeface="+mn-lt"/>
              </a:rPr>
              <a:t>Balança comercial de produtos do setor </a:t>
            </a:r>
          </a:p>
          <a:p>
            <a:r>
              <a:rPr lang="pt-BR" sz="1900" b="1" dirty="0">
                <a:solidFill>
                  <a:schemeClr val="bg1"/>
                </a:solidFill>
                <a:latin typeface="+mn-lt"/>
              </a:rPr>
              <a:t>Em milhões de dólares e variação percentual| Janeiro a junho de 2024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47" b="423"/>
          <a:stretch/>
        </p:blipFill>
        <p:spPr>
          <a:xfrm>
            <a:off x="10026250" y="5488549"/>
            <a:ext cx="1925262" cy="987381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149766"/>
              </p:ext>
            </p:extLst>
          </p:nvPr>
        </p:nvGraphicFramePr>
        <p:xfrm>
          <a:off x="2358290" y="1288998"/>
          <a:ext cx="5727687" cy="4280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2691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3426940" y="2479580"/>
            <a:ext cx="50827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Agradecemos pela sua presença!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47" b="423"/>
          <a:stretch/>
        </p:blipFill>
        <p:spPr>
          <a:xfrm>
            <a:off x="10026250" y="5488549"/>
            <a:ext cx="1925262" cy="98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95851"/>
      </p:ext>
    </p:extLst>
  </p:cSld>
  <p:clrMapOvr>
    <a:masterClrMapping/>
  </p:clrMapOvr>
</p:sld>
</file>

<file path=ppt/theme/theme1.xml><?xml version="1.0" encoding="utf-8"?>
<a:theme xmlns:a="http://schemas.openxmlformats.org/drawingml/2006/main" name="CAPA ALIMENTAÇÃO ESPEC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BERTURA - LARANJ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IOLO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IOLO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F.44.21.04 Template PPT_14fev</Template>
  <TotalTime>4463</TotalTime>
  <Words>1007</Words>
  <Application>Microsoft Office PowerPoint</Application>
  <PresentationFormat>Widescreen</PresentationFormat>
  <Paragraphs>319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CAPA ALIMENTAÇÃO ESPECIAL</vt:lpstr>
      <vt:lpstr>ABERTURA - LARANJA</vt:lpstr>
      <vt:lpstr>MIOLO 1</vt:lpstr>
      <vt:lpstr>MIOLO 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Criacao05</dc:creator>
  <cp:lastModifiedBy>Patricia Marrone</cp:lastModifiedBy>
  <cp:revision>324</cp:revision>
  <dcterms:created xsi:type="dcterms:W3CDTF">2016-11-23T17:23:27Z</dcterms:created>
  <dcterms:modified xsi:type="dcterms:W3CDTF">2024-08-30T13:50:48Z</dcterms:modified>
</cp:coreProperties>
</file>