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1099" r:id="rId3"/>
    <p:sldId id="269" r:id="rId4"/>
    <p:sldId id="2807" r:id="rId5"/>
    <p:sldId id="2813" r:id="rId6"/>
    <p:sldId id="2800" r:id="rId7"/>
    <p:sldId id="2810" r:id="rId8"/>
    <p:sldId id="2814" r:id="rId9"/>
    <p:sldId id="2815" r:id="rId10"/>
    <p:sldId id="2816" r:id="rId11"/>
    <p:sldId id="2817" r:id="rId12"/>
    <p:sldId id="2818" r:id="rId13"/>
    <p:sldId id="2819" r:id="rId14"/>
    <p:sldId id="2821" r:id="rId15"/>
    <p:sldId id="2778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9AF703-549A-03D1-AF17-09C07D7271DC}" name="Andrade, T (Talita)" initials="AT(" userId="S::talita.andrade@frieslandcampina.com::b78b343f-584c-4bb5-bef6-367e8148b2f4" providerId="AD"/>
  <p188:author id="{90DD48D1-EEAF-BD89-57F6-E53C10FAA8D0}" name="Cupersmid, Lilian" initials="CL" userId="Cupersmid, Lilian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ise Mendes" initials="TMNM" lastIdx="2" clrIdx="0"/>
  <p:cmAuthor id="2" name="Pires, Tatiana" initials="PT" lastIdx="3" clrIdx="1">
    <p:extLst>
      <p:ext uri="{19B8F6BF-5375-455C-9EA6-DF929625EA0E}">
        <p15:presenceInfo xmlns:p15="http://schemas.microsoft.com/office/powerpoint/2012/main" userId="S-1-5-21-2573208799-187067640-1722879566-5189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EA8B00"/>
    <a:srgbClr val="E4E4E4"/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ia Schmider" userId="01d8b9df-db7e-4564-8156-909225f36d1e" providerId="ADAL" clId="{FD06D138-B191-4957-AEE3-684BBD5C28EF}"/>
    <pc:docChg chg="custSel addSld delSld modSld sldOrd">
      <pc:chgData name="Kathia Schmider" userId="01d8b9df-db7e-4564-8156-909225f36d1e" providerId="ADAL" clId="{FD06D138-B191-4957-AEE3-684BBD5C28EF}" dt="2023-08-17T19:53:42.049" v="664" actId="1076"/>
      <pc:docMkLst>
        <pc:docMk/>
      </pc:docMkLst>
      <pc:sldChg chg="del">
        <pc:chgData name="Kathia Schmider" userId="01d8b9df-db7e-4564-8156-909225f36d1e" providerId="ADAL" clId="{FD06D138-B191-4957-AEE3-684BBD5C28EF}" dt="2023-08-10T20:49:37.460" v="0" actId="47"/>
        <pc:sldMkLst>
          <pc:docMk/>
          <pc:sldMk cId="2766524571" sldId="309"/>
        </pc:sldMkLst>
      </pc:sldChg>
      <pc:sldChg chg="del">
        <pc:chgData name="Kathia Schmider" userId="01d8b9df-db7e-4564-8156-909225f36d1e" providerId="ADAL" clId="{FD06D138-B191-4957-AEE3-684BBD5C28EF}" dt="2023-08-10T20:50:35.188" v="6" actId="47"/>
        <pc:sldMkLst>
          <pc:docMk/>
          <pc:sldMk cId="4007902564" sldId="2799"/>
        </pc:sldMkLst>
      </pc:sldChg>
      <pc:sldChg chg="addSp delSp modSp mod ord">
        <pc:chgData name="Kathia Schmider" userId="01d8b9df-db7e-4564-8156-909225f36d1e" providerId="ADAL" clId="{FD06D138-B191-4957-AEE3-684BBD5C28EF}" dt="2023-08-17T19:53:42.049" v="664" actId="1076"/>
        <pc:sldMkLst>
          <pc:docMk/>
          <pc:sldMk cId="1695944914" sldId="2800"/>
        </pc:sldMkLst>
        <pc:spChg chg="del mod">
          <ac:chgData name="Kathia Schmider" userId="01d8b9df-db7e-4564-8156-909225f36d1e" providerId="ADAL" clId="{FD06D138-B191-4957-AEE3-684BBD5C28EF}" dt="2023-08-10T21:13:25.351" v="187"/>
          <ac:spMkLst>
            <pc:docMk/>
            <pc:sldMk cId="1695944914" sldId="2800"/>
            <ac:spMk id="2" creationId="{25DE5AD2-4791-4E5E-9ABE-452ADF8AAF85}"/>
          </ac:spMkLst>
        </pc:spChg>
        <pc:picChg chg="add mod">
          <ac:chgData name="Kathia Schmider" userId="01d8b9df-db7e-4564-8156-909225f36d1e" providerId="ADAL" clId="{FD06D138-B191-4957-AEE3-684BBD5C28EF}" dt="2023-08-11T12:37:13.553" v="207" actId="1076"/>
          <ac:picMkLst>
            <pc:docMk/>
            <pc:sldMk cId="1695944914" sldId="2800"/>
            <ac:picMk id="3" creationId="{02862CC5-DB12-64BF-41F7-8EEDF6BFB0B0}"/>
          </ac:picMkLst>
        </pc:picChg>
        <pc:picChg chg="add mod">
          <ac:chgData name="Kathia Schmider" userId="01d8b9df-db7e-4564-8156-909225f36d1e" providerId="ADAL" clId="{FD06D138-B191-4957-AEE3-684BBD5C28EF}" dt="2023-08-17T19:53:42.049" v="664" actId="1076"/>
          <ac:picMkLst>
            <pc:docMk/>
            <pc:sldMk cId="1695944914" sldId="2800"/>
            <ac:picMk id="4" creationId="{4820CE76-AAE4-987C-2881-CCAFC30ACA89}"/>
          </ac:picMkLst>
        </pc:picChg>
      </pc:sldChg>
      <pc:sldChg chg="del">
        <pc:chgData name="Kathia Schmider" userId="01d8b9df-db7e-4564-8156-909225f36d1e" providerId="ADAL" clId="{FD06D138-B191-4957-AEE3-684BBD5C28EF}" dt="2023-08-10T20:49:43.979" v="1" actId="47"/>
        <pc:sldMkLst>
          <pc:docMk/>
          <pc:sldMk cId="383768912" sldId="2801"/>
        </pc:sldMkLst>
      </pc:sldChg>
      <pc:sldChg chg="del">
        <pc:chgData name="Kathia Schmider" userId="01d8b9df-db7e-4564-8156-909225f36d1e" providerId="ADAL" clId="{FD06D138-B191-4957-AEE3-684BBD5C28EF}" dt="2023-08-10T20:51:55.776" v="15" actId="47"/>
        <pc:sldMkLst>
          <pc:docMk/>
          <pc:sldMk cId="4126574660" sldId="2802"/>
        </pc:sldMkLst>
      </pc:sldChg>
      <pc:sldChg chg="del">
        <pc:chgData name="Kathia Schmider" userId="01d8b9df-db7e-4564-8156-909225f36d1e" providerId="ADAL" clId="{FD06D138-B191-4957-AEE3-684BBD5C28EF}" dt="2023-08-10T20:50:31.054" v="5" actId="47"/>
        <pc:sldMkLst>
          <pc:docMk/>
          <pc:sldMk cId="2633317331" sldId="2803"/>
        </pc:sldMkLst>
      </pc:sldChg>
      <pc:sldChg chg="del">
        <pc:chgData name="Kathia Schmider" userId="01d8b9df-db7e-4564-8156-909225f36d1e" providerId="ADAL" clId="{FD06D138-B191-4957-AEE3-684BBD5C28EF}" dt="2023-08-10T20:50:00.466" v="2" actId="47"/>
        <pc:sldMkLst>
          <pc:docMk/>
          <pc:sldMk cId="4139464303" sldId="2804"/>
        </pc:sldMkLst>
      </pc:sldChg>
      <pc:sldChg chg="del">
        <pc:chgData name="Kathia Schmider" userId="01d8b9df-db7e-4564-8156-909225f36d1e" providerId="ADAL" clId="{FD06D138-B191-4957-AEE3-684BBD5C28EF}" dt="2023-08-10T20:50:07.758" v="3" actId="47"/>
        <pc:sldMkLst>
          <pc:docMk/>
          <pc:sldMk cId="2430718781" sldId="2805"/>
        </pc:sldMkLst>
      </pc:sldChg>
      <pc:sldChg chg="del">
        <pc:chgData name="Kathia Schmider" userId="01d8b9df-db7e-4564-8156-909225f36d1e" providerId="ADAL" clId="{FD06D138-B191-4957-AEE3-684BBD5C28EF}" dt="2023-08-10T20:50:11.079" v="4" actId="47"/>
        <pc:sldMkLst>
          <pc:docMk/>
          <pc:sldMk cId="1349510186" sldId="2806"/>
        </pc:sldMkLst>
      </pc:sldChg>
      <pc:sldChg chg="del">
        <pc:chgData name="Kathia Schmider" userId="01d8b9df-db7e-4564-8156-909225f36d1e" providerId="ADAL" clId="{FD06D138-B191-4957-AEE3-684BBD5C28EF}" dt="2023-08-10T20:50:40.905" v="7" actId="47"/>
        <pc:sldMkLst>
          <pc:docMk/>
          <pc:sldMk cId="2506312649" sldId="2808"/>
        </pc:sldMkLst>
      </pc:sldChg>
      <pc:sldChg chg="del">
        <pc:chgData name="Kathia Schmider" userId="01d8b9df-db7e-4564-8156-909225f36d1e" providerId="ADAL" clId="{FD06D138-B191-4957-AEE3-684BBD5C28EF}" dt="2023-08-10T20:50:47.219" v="8" actId="47"/>
        <pc:sldMkLst>
          <pc:docMk/>
          <pc:sldMk cId="2218079920" sldId="2809"/>
        </pc:sldMkLst>
      </pc:sldChg>
      <pc:sldChg chg="addSp delSp modSp mod">
        <pc:chgData name="Kathia Schmider" userId="01d8b9df-db7e-4564-8156-909225f36d1e" providerId="ADAL" clId="{FD06D138-B191-4957-AEE3-684BBD5C28EF}" dt="2023-08-10T21:01:13.926" v="104" actId="1076"/>
        <pc:sldMkLst>
          <pc:docMk/>
          <pc:sldMk cId="2811367655" sldId="2810"/>
        </pc:sldMkLst>
        <pc:spChg chg="del mod">
          <ac:chgData name="Kathia Schmider" userId="01d8b9df-db7e-4564-8156-909225f36d1e" providerId="ADAL" clId="{FD06D138-B191-4957-AEE3-684BBD5C28EF}" dt="2023-08-10T20:51:34.324" v="14"/>
          <ac:spMkLst>
            <pc:docMk/>
            <pc:sldMk cId="2811367655" sldId="2810"/>
            <ac:spMk id="2" creationId="{25DE5AD2-4791-4E5E-9ABE-452ADF8AAF85}"/>
          </ac:spMkLst>
        </pc:spChg>
        <pc:spChg chg="del mod">
          <ac:chgData name="Kathia Schmider" userId="01d8b9df-db7e-4564-8156-909225f36d1e" providerId="ADAL" clId="{FD06D138-B191-4957-AEE3-684BBD5C28EF}" dt="2023-08-10T20:56:22.882" v="49"/>
          <ac:spMkLst>
            <pc:docMk/>
            <pc:sldMk cId="2811367655" sldId="2810"/>
            <ac:spMk id="4" creationId="{5E5A5AE3-A697-1996-7ABD-22F05010CBE6}"/>
          </ac:spMkLst>
        </pc:spChg>
        <pc:picChg chg="add mod">
          <ac:chgData name="Kathia Schmider" userId="01d8b9df-db7e-4564-8156-909225f36d1e" providerId="ADAL" clId="{FD06D138-B191-4957-AEE3-684BBD5C28EF}" dt="2023-08-10T21:01:13.926" v="104" actId="1076"/>
          <ac:picMkLst>
            <pc:docMk/>
            <pc:sldMk cId="2811367655" sldId="2810"/>
            <ac:picMk id="5" creationId="{7C70716F-323A-A5B0-4F1C-A1B320403DE0}"/>
          </ac:picMkLst>
        </pc:picChg>
      </pc:sldChg>
      <pc:sldChg chg="del">
        <pc:chgData name="Kathia Schmider" userId="01d8b9df-db7e-4564-8156-909225f36d1e" providerId="ADAL" clId="{FD06D138-B191-4957-AEE3-684BBD5C28EF}" dt="2023-08-10T20:50:54.439" v="10" actId="47"/>
        <pc:sldMkLst>
          <pc:docMk/>
          <pc:sldMk cId="1123956939" sldId="2811"/>
        </pc:sldMkLst>
      </pc:sldChg>
      <pc:sldChg chg="del">
        <pc:chgData name="Kathia Schmider" userId="01d8b9df-db7e-4564-8156-909225f36d1e" providerId="ADAL" clId="{FD06D138-B191-4957-AEE3-684BBD5C28EF}" dt="2023-08-10T20:50:51.108" v="9" actId="47"/>
        <pc:sldMkLst>
          <pc:docMk/>
          <pc:sldMk cId="2790716184" sldId="2812"/>
        </pc:sldMkLst>
      </pc:sldChg>
      <pc:sldChg chg="modSp mod">
        <pc:chgData name="Kathia Schmider" userId="01d8b9df-db7e-4564-8156-909225f36d1e" providerId="ADAL" clId="{FD06D138-B191-4957-AEE3-684BBD5C28EF}" dt="2023-08-17T19:15:26.760" v="663" actId="1076"/>
        <pc:sldMkLst>
          <pc:docMk/>
          <pc:sldMk cId="1723416028" sldId="2813"/>
        </pc:sldMkLst>
        <pc:picChg chg="mod">
          <ac:chgData name="Kathia Schmider" userId="01d8b9df-db7e-4564-8156-909225f36d1e" providerId="ADAL" clId="{FD06D138-B191-4957-AEE3-684BBD5C28EF}" dt="2023-08-17T19:15:26.760" v="663" actId="1076"/>
          <ac:picMkLst>
            <pc:docMk/>
            <pc:sldMk cId="1723416028" sldId="2813"/>
            <ac:picMk id="4" creationId="{37F0B480-379F-6CD1-2629-EDF157C7A090}"/>
          </ac:picMkLst>
        </pc:picChg>
      </pc:sldChg>
      <pc:sldChg chg="del">
        <pc:chgData name="Kathia Schmider" userId="01d8b9df-db7e-4564-8156-909225f36d1e" providerId="ADAL" clId="{FD06D138-B191-4957-AEE3-684BBD5C28EF}" dt="2023-08-10T20:50:56.814" v="11" actId="47"/>
        <pc:sldMkLst>
          <pc:docMk/>
          <pc:sldMk cId="1981072875" sldId="2814"/>
        </pc:sldMkLst>
      </pc:sldChg>
      <pc:sldChg chg="addSp delSp modSp add mod">
        <pc:chgData name="Kathia Schmider" userId="01d8b9df-db7e-4564-8156-909225f36d1e" providerId="ADAL" clId="{FD06D138-B191-4957-AEE3-684BBD5C28EF}" dt="2023-08-10T21:00:44.963" v="102" actId="1076"/>
        <pc:sldMkLst>
          <pc:docMk/>
          <pc:sldMk cId="2324449394" sldId="2814"/>
        </pc:sldMkLst>
        <pc:spChg chg="del mod">
          <ac:chgData name="Kathia Schmider" userId="01d8b9df-db7e-4564-8156-909225f36d1e" providerId="ADAL" clId="{FD06D138-B191-4957-AEE3-684BBD5C28EF}" dt="2023-08-10T20:58:41.715" v="84"/>
          <ac:spMkLst>
            <pc:docMk/>
            <pc:sldMk cId="2324449394" sldId="2814"/>
            <ac:spMk id="4" creationId="{5E5A5AE3-A697-1996-7ABD-22F05010CBE6}"/>
          </ac:spMkLst>
        </pc:spChg>
        <pc:picChg chg="add mod">
          <ac:chgData name="Kathia Schmider" userId="01d8b9df-db7e-4564-8156-909225f36d1e" providerId="ADAL" clId="{FD06D138-B191-4957-AEE3-684BBD5C28EF}" dt="2023-08-10T21:00:44.963" v="102" actId="1076"/>
          <ac:picMkLst>
            <pc:docMk/>
            <pc:sldMk cId="2324449394" sldId="2814"/>
            <ac:picMk id="3" creationId="{CFA0DBE1-CBF5-71A9-C501-0C05D01E30B2}"/>
          </ac:picMkLst>
        </pc:picChg>
      </pc:sldChg>
      <pc:sldChg chg="addSp delSp modSp add mod">
        <pc:chgData name="Kathia Schmider" userId="01d8b9df-db7e-4564-8156-909225f36d1e" providerId="ADAL" clId="{FD06D138-B191-4957-AEE3-684BBD5C28EF}" dt="2023-08-10T21:00:33.511" v="100" actId="1076"/>
        <pc:sldMkLst>
          <pc:docMk/>
          <pc:sldMk cId="422291116" sldId="2815"/>
        </pc:sldMkLst>
        <pc:spChg chg="del mod">
          <ac:chgData name="Kathia Schmider" userId="01d8b9df-db7e-4564-8156-909225f36d1e" providerId="ADAL" clId="{FD06D138-B191-4957-AEE3-684BBD5C28EF}" dt="2023-08-10T20:59:07.152" v="89"/>
          <ac:spMkLst>
            <pc:docMk/>
            <pc:sldMk cId="422291116" sldId="2815"/>
            <ac:spMk id="4" creationId="{5E5A5AE3-A697-1996-7ABD-22F05010CBE6}"/>
          </ac:spMkLst>
        </pc:spChg>
        <pc:picChg chg="add mod">
          <ac:chgData name="Kathia Schmider" userId="01d8b9df-db7e-4564-8156-909225f36d1e" providerId="ADAL" clId="{FD06D138-B191-4957-AEE3-684BBD5C28EF}" dt="2023-08-10T21:00:33.511" v="100" actId="1076"/>
          <ac:picMkLst>
            <pc:docMk/>
            <pc:sldMk cId="422291116" sldId="2815"/>
            <ac:picMk id="3" creationId="{A74BD635-9D56-9A7B-4206-25152E8B225A}"/>
          </ac:picMkLst>
        </pc:picChg>
      </pc:sldChg>
      <pc:sldChg chg="addSp delSp modSp add mod">
        <pc:chgData name="Kathia Schmider" userId="01d8b9df-db7e-4564-8156-909225f36d1e" providerId="ADAL" clId="{FD06D138-B191-4957-AEE3-684BBD5C28EF}" dt="2023-08-10T21:00:21.987" v="97"/>
        <pc:sldMkLst>
          <pc:docMk/>
          <pc:sldMk cId="1615866855" sldId="2816"/>
        </pc:sldMkLst>
        <pc:spChg chg="del mod">
          <ac:chgData name="Kathia Schmider" userId="01d8b9df-db7e-4564-8156-909225f36d1e" providerId="ADAL" clId="{FD06D138-B191-4957-AEE3-684BBD5C28EF}" dt="2023-08-10T21:00:21.987" v="97"/>
          <ac:spMkLst>
            <pc:docMk/>
            <pc:sldMk cId="1615866855" sldId="2816"/>
            <ac:spMk id="4" creationId="{5E5A5AE3-A697-1996-7ABD-22F05010CBE6}"/>
          </ac:spMkLst>
        </pc:spChg>
        <pc:picChg chg="add mod">
          <ac:chgData name="Kathia Schmider" userId="01d8b9df-db7e-4564-8156-909225f36d1e" providerId="ADAL" clId="{FD06D138-B191-4957-AEE3-684BBD5C28EF}" dt="2023-08-10T21:00:20.004" v="95" actId="1076"/>
          <ac:picMkLst>
            <pc:docMk/>
            <pc:sldMk cId="1615866855" sldId="2816"/>
            <ac:picMk id="3" creationId="{DCCAABB3-129B-E8AF-42A6-33C4DD144709}"/>
          </ac:picMkLst>
        </pc:picChg>
      </pc:sldChg>
      <pc:sldChg chg="addSp delSp modSp add mod">
        <pc:chgData name="Kathia Schmider" userId="01d8b9df-db7e-4564-8156-909225f36d1e" providerId="ADAL" clId="{FD06D138-B191-4957-AEE3-684BBD5C28EF}" dt="2023-08-10T21:07:53.821" v="176" actId="14100"/>
        <pc:sldMkLst>
          <pc:docMk/>
          <pc:sldMk cId="2884048884" sldId="2817"/>
        </pc:sldMkLst>
        <pc:spChg chg="add del mod">
          <ac:chgData name="Kathia Schmider" userId="01d8b9df-db7e-4564-8156-909225f36d1e" providerId="ADAL" clId="{FD06D138-B191-4957-AEE3-684BBD5C28EF}" dt="2023-08-10T21:05:30.344" v="164" actId="478"/>
          <ac:spMkLst>
            <pc:docMk/>
            <pc:sldMk cId="2884048884" sldId="2817"/>
            <ac:spMk id="2" creationId="{1A591CDE-EA74-8530-6CB6-5A2AB194A9D9}"/>
          </ac:spMkLst>
        </pc:spChg>
        <pc:spChg chg="del mod">
          <ac:chgData name="Kathia Schmider" userId="01d8b9df-db7e-4564-8156-909225f36d1e" providerId="ADAL" clId="{FD06D138-B191-4957-AEE3-684BBD5C28EF}" dt="2023-08-10T21:05:34.548" v="165" actId="478"/>
          <ac:spMkLst>
            <pc:docMk/>
            <pc:sldMk cId="2884048884" sldId="2817"/>
            <ac:spMk id="4" creationId="{5E5A5AE3-A697-1996-7ABD-22F05010CBE6}"/>
          </ac:spMkLst>
        </pc:spChg>
        <pc:picChg chg="add mod">
          <ac:chgData name="Kathia Schmider" userId="01d8b9df-db7e-4564-8156-909225f36d1e" providerId="ADAL" clId="{FD06D138-B191-4957-AEE3-684BBD5C28EF}" dt="2023-08-10T21:07:22.270" v="172" actId="14100"/>
          <ac:picMkLst>
            <pc:docMk/>
            <pc:sldMk cId="2884048884" sldId="2817"/>
            <ac:picMk id="5" creationId="{68334C0F-B86C-3472-1ED0-FD55E2CDDF16}"/>
          </ac:picMkLst>
        </pc:picChg>
        <pc:picChg chg="add mod">
          <ac:chgData name="Kathia Schmider" userId="01d8b9df-db7e-4564-8156-909225f36d1e" providerId="ADAL" clId="{FD06D138-B191-4957-AEE3-684BBD5C28EF}" dt="2023-08-10T21:07:53.821" v="176" actId="14100"/>
          <ac:picMkLst>
            <pc:docMk/>
            <pc:sldMk cId="2884048884" sldId="2817"/>
            <ac:picMk id="7" creationId="{05C08B96-0F88-30BA-AC95-0FC1002A4EBE}"/>
          </ac:picMkLst>
        </pc:picChg>
      </pc:sldChg>
      <pc:sldChg chg="addSp modSp add mod">
        <pc:chgData name="Kathia Schmider" userId="01d8b9df-db7e-4564-8156-909225f36d1e" providerId="ADAL" clId="{FD06D138-B191-4957-AEE3-684BBD5C28EF}" dt="2023-08-10T21:49:31.099" v="192" actId="6549"/>
        <pc:sldMkLst>
          <pc:docMk/>
          <pc:sldMk cId="1798831611" sldId="2818"/>
        </pc:sldMkLst>
        <pc:spChg chg="mod">
          <ac:chgData name="Kathia Schmider" userId="01d8b9df-db7e-4564-8156-909225f36d1e" providerId="ADAL" clId="{FD06D138-B191-4957-AEE3-684BBD5C28EF}" dt="2023-08-10T21:49:31.099" v="192" actId="6549"/>
          <ac:spMkLst>
            <pc:docMk/>
            <pc:sldMk cId="1798831611" sldId="2818"/>
            <ac:spMk id="2" creationId="{25DE5AD2-4791-4E5E-9ABE-452ADF8AAF85}"/>
          </ac:spMkLst>
        </pc:spChg>
        <pc:spChg chg="add mod">
          <ac:chgData name="Kathia Schmider" userId="01d8b9df-db7e-4564-8156-909225f36d1e" providerId="ADAL" clId="{FD06D138-B191-4957-AEE3-684BBD5C28EF}" dt="2023-08-10T21:49:23.496" v="190" actId="6549"/>
          <ac:spMkLst>
            <pc:docMk/>
            <pc:sldMk cId="1798831611" sldId="2818"/>
            <ac:spMk id="4" creationId="{7B782991-A159-CD95-05EE-3FA866048CB8}"/>
          </ac:spMkLst>
        </pc:spChg>
        <pc:picChg chg="add">
          <ac:chgData name="Kathia Schmider" userId="01d8b9df-db7e-4564-8156-909225f36d1e" providerId="ADAL" clId="{FD06D138-B191-4957-AEE3-684BBD5C28EF}" dt="2023-08-10T21:49:25.523" v="191" actId="22"/>
          <ac:picMkLst>
            <pc:docMk/>
            <pc:sldMk cId="1798831611" sldId="2818"/>
            <ac:picMk id="6" creationId="{7A782C41-BFCF-B83E-1AF5-7449B56685DC}"/>
          </ac:picMkLst>
        </pc:picChg>
      </pc:sldChg>
      <pc:sldChg chg="addSp modSp add mod">
        <pc:chgData name="Kathia Schmider" userId="01d8b9df-db7e-4564-8156-909225f36d1e" providerId="ADAL" clId="{FD06D138-B191-4957-AEE3-684BBD5C28EF}" dt="2023-08-10T21:52:00.223" v="198" actId="1076"/>
        <pc:sldMkLst>
          <pc:docMk/>
          <pc:sldMk cId="892295107" sldId="2819"/>
        </pc:sldMkLst>
        <pc:spChg chg="mod">
          <ac:chgData name="Kathia Schmider" userId="01d8b9df-db7e-4564-8156-909225f36d1e" providerId="ADAL" clId="{FD06D138-B191-4957-AEE3-684BBD5C28EF}" dt="2023-08-10T21:51:49.827" v="195" actId="6549"/>
          <ac:spMkLst>
            <pc:docMk/>
            <pc:sldMk cId="892295107" sldId="2819"/>
            <ac:spMk id="2" creationId="{25DE5AD2-4791-4E5E-9ABE-452ADF8AAF85}"/>
          </ac:spMkLst>
        </pc:spChg>
        <pc:picChg chg="add mod">
          <ac:chgData name="Kathia Schmider" userId="01d8b9df-db7e-4564-8156-909225f36d1e" providerId="ADAL" clId="{FD06D138-B191-4957-AEE3-684BBD5C28EF}" dt="2023-08-10T21:52:00.223" v="198" actId="1076"/>
          <ac:picMkLst>
            <pc:docMk/>
            <pc:sldMk cId="892295107" sldId="2819"/>
            <ac:picMk id="4" creationId="{3EE7E7C2-A7CE-445A-F7C7-B46FC97C4804}"/>
          </ac:picMkLst>
        </pc:picChg>
      </pc:sldChg>
      <pc:sldChg chg="delSp modSp add del mod">
        <pc:chgData name="Kathia Schmider" userId="01d8b9df-db7e-4564-8156-909225f36d1e" providerId="ADAL" clId="{FD06D138-B191-4957-AEE3-684BBD5C28EF}" dt="2023-08-17T19:13:56.302" v="657" actId="47"/>
        <pc:sldMkLst>
          <pc:docMk/>
          <pc:sldMk cId="3634195265" sldId="2820"/>
        </pc:sldMkLst>
        <pc:spChg chg="del mod">
          <ac:chgData name="Kathia Schmider" userId="01d8b9df-db7e-4564-8156-909225f36d1e" providerId="ADAL" clId="{FD06D138-B191-4957-AEE3-684BBD5C28EF}" dt="2023-08-11T12:35:04.130" v="203" actId="478"/>
          <ac:spMkLst>
            <pc:docMk/>
            <pc:sldMk cId="3634195265" sldId="2820"/>
            <ac:spMk id="2" creationId="{25DE5AD2-4791-4E5E-9ABE-452ADF8AAF85}"/>
          </ac:spMkLst>
        </pc:spChg>
      </pc:sldChg>
      <pc:sldChg chg="addSp delSp modSp add mod">
        <pc:chgData name="Kathia Schmider" userId="01d8b9df-db7e-4564-8156-909225f36d1e" providerId="ADAL" clId="{FD06D138-B191-4957-AEE3-684BBD5C28EF}" dt="2023-08-17T19:13:13.614" v="656" actId="1076"/>
        <pc:sldMkLst>
          <pc:docMk/>
          <pc:sldMk cId="1257142074" sldId="2821"/>
        </pc:sldMkLst>
        <pc:spChg chg="del mod">
          <ac:chgData name="Kathia Schmider" userId="01d8b9df-db7e-4564-8156-909225f36d1e" providerId="ADAL" clId="{FD06D138-B191-4957-AEE3-684BBD5C28EF}" dt="2023-08-11T12:34:59.056" v="201"/>
          <ac:spMkLst>
            <pc:docMk/>
            <pc:sldMk cId="1257142074" sldId="2821"/>
            <ac:spMk id="2" creationId="{25DE5AD2-4791-4E5E-9ABE-452ADF8AAF85}"/>
          </ac:spMkLst>
        </pc:spChg>
        <pc:spChg chg="add mod">
          <ac:chgData name="Kathia Schmider" userId="01d8b9df-db7e-4564-8156-909225f36d1e" providerId="ADAL" clId="{FD06D138-B191-4957-AEE3-684BBD5C28EF}" dt="2023-08-17T19:13:13.614" v="656" actId="1076"/>
          <ac:spMkLst>
            <pc:docMk/>
            <pc:sldMk cId="1257142074" sldId="2821"/>
            <ac:spMk id="3" creationId="{EC8E390F-98B6-1FB6-3933-3931B4489A44}"/>
          </ac:spMkLst>
        </pc:spChg>
        <pc:spChg chg="add mod">
          <ac:chgData name="Kathia Schmider" userId="01d8b9df-db7e-4564-8156-909225f36d1e" providerId="ADAL" clId="{FD06D138-B191-4957-AEE3-684BBD5C28EF}" dt="2023-08-17T19:07:15.523" v="547" actId="6549"/>
          <ac:spMkLst>
            <pc:docMk/>
            <pc:sldMk cId="1257142074" sldId="2821"/>
            <ac:spMk id="4" creationId="{C4076512-5B83-9040-A327-8DAA80A2DC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D2AE6-6516-48FC-B653-4195BE5834B7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903F5-6A01-4BBE-9689-62926880E5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684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03F5-6A01-4BBE-9689-62926880E54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56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EFD5-00EF-437E-9B66-FCBB18B8A343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26F2-0EC7-45BA-B9B1-7BD53C0CC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6344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EFD5-00EF-437E-9B66-FCBB18B8A343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26F2-0EC7-45BA-B9B1-7BD53C0CC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14636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EFD5-00EF-437E-9B66-FCBB18B8A343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26F2-0EC7-45BA-B9B1-7BD53C0CC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72091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" y="0"/>
            <a:ext cx="12190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38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43009774-DB71-486F-ADBD-3058228079E8}"/>
              </a:ext>
            </a:extLst>
          </p:cNvPr>
          <p:cNvGrpSpPr/>
          <p:nvPr userDrawn="1"/>
        </p:nvGrpSpPr>
        <p:grpSpPr>
          <a:xfrm>
            <a:off x="0" y="0"/>
            <a:ext cx="12204000" cy="6901529"/>
            <a:chOff x="0" y="0"/>
            <a:chExt cx="12204000" cy="6901529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D21F7570-C083-43AC-B026-18CB8EFA88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271"/>
            <a:stretch/>
          </p:blipFill>
          <p:spPr>
            <a:xfrm>
              <a:off x="0" y="0"/>
              <a:ext cx="12192000" cy="530087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B9C4F159-4B46-4E51-B01F-78EEF9C9FC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19" b="4983"/>
            <a:stretch/>
          </p:blipFill>
          <p:spPr>
            <a:xfrm>
              <a:off x="1524508" y="675861"/>
              <a:ext cx="9142985" cy="5883965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F8211940-CD8D-426C-B725-65804C6D9D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2" t="97957" r="2137"/>
            <a:stretch/>
          </p:blipFill>
          <p:spPr>
            <a:xfrm>
              <a:off x="0" y="6745357"/>
              <a:ext cx="12204000" cy="156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1319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38780028-F0A9-4956-B480-9275D2326E02}"/>
              </a:ext>
            </a:extLst>
          </p:cNvPr>
          <p:cNvGrpSpPr/>
          <p:nvPr userDrawn="1"/>
        </p:nvGrpSpPr>
        <p:grpSpPr>
          <a:xfrm>
            <a:off x="0" y="0"/>
            <a:ext cx="12204000" cy="6901529"/>
            <a:chOff x="0" y="0"/>
            <a:chExt cx="12204000" cy="6901529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05309A32-C573-49E3-A467-8B55E2DD45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3" b="19429"/>
            <a:stretch/>
          </p:blipFill>
          <p:spPr>
            <a:xfrm>
              <a:off x="1524508" y="914400"/>
              <a:ext cx="9142985" cy="4611189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C6B50E13-791F-4B4B-8093-85D45CCDAB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271"/>
            <a:stretch/>
          </p:blipFill>
          <p:spPr>
            <a:xfrm>
              <a:off x="0" y="0"/>
              <a:ext cx="12192000" cy="530087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20ABF922-CD6F-44A4-83F1-2EBAEEBAA8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2" t="97957" r="2137"/>
            <a:stretch/>
          </p:blipFill>
          <p:spPr>
            <a:xfrm>
              <a:off x="0" y="6745357"/>
              <a:ext cx="12204000" cy="156172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E03832D4-BC34-4535-B1A9-E7748B7E01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288" b="4983"/>
            <a:stretch/>
          </p:blipFill>
          <p:spPr>
            <a:xfrm>
              <a:off x="1524508" y="6029739"/>
              <a:ext cx="9142985" cy="530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2875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5E14C2D-7098-4110-AF03-20A2A3800AB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41452BCA-9B08-49C5-B0AD-5EA6393E184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E8D09"/>
            </a:solidFill>
            <a:ln>
              <a:solidFill>
                <a:srgbClr val="EE8D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C1E52990-9E6F-40AF-AAC1-07F04507EA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911" y="5993027"/>
              <a:ext cx="1140226" cy="583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5130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4298B68C-1359-479F-95E7-A20B4A3AE9E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A7F33278-DE6B-4655-AD65-D42A8235CB8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87D35"/>
            </a:solidFill>
            <a:ln>
              <a:solidFill>
                <a:srgbClr val="087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2DA1EDFF-809C-4432-B2F8-7672DD4947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911" y="5993027"/>
              <a:ext cx="1140226" cy="583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2800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B295EB5-8B81-4D58-B11E-9AA42EDA9935}"/>
              </a:ext>
            </a:extLst>
          </p:cNvPr>
          <p:cNvGrpSpPr/>
          <p:nvPr userDrawn="1"/>
        </p:nvGrpSpPr>
        <p:grpSpPr>
          <a:xfrm>
            <a:off x="0" y="0"/>
            <a:ext cx="12192000" cy="6576311"/>
            <a:chOff x="0" y="0"/>
            <a:chExt cx="12192000" cy="6576311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10EA325A-CD51-4147-AEDF-8036ADACA92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271"/>
            <a:stretch/>
          </p:blipFill>
          <p:spPr>
            <a:xfrm>
              <a:off x="0" y="0"/>
              <a:ext cx="12192000" cy="530087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24253A2C-F18C-41B5-9674-1E08D9FBF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911" y="5993027"/>
              <a:ext cx="1140226" cy="583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0719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4A9D285C-8C7E-456C-9277-EB63B0B10D82}"/>
              </a:ext>
            </a:extLst>
          </p:cNvPr>
          <p:cNvGrpSpPr/>
          <p:nvPr userDrawn="1"/>
        </p:nvGrpSpPr>
        <p:grpSpPr>
          <a:xfrm>
            <a:off x="0" y="0"/>
            <a:ext cx="12192000" cy="4589935"/>
            <a:chOff x="0" y="0"/>
            <a:chExt cx="12192000" cy="4589935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1151D606-AC27-4878-A78E-3D41F4AE3C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3" b="19429"/>
            <a:stretch/>
          </p:blipFill>
          <p:spPr>
            <a:xfrm>
              <a:off x="3029685" y="1502228"/>
              <a:ext cx="6122252" cy="3087707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022403F1-5CDE-4668-ACC9-C41047E2421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271"/>
            <a:stretch/>
          </p:blipFill>
          <p:spPr>
            <a:xfrm>
              <a:off x="0" y="0"/>
              <a:ext cx="12192000" cy="530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2081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B6717F6-48E9-4AB8-AF4A-B85F485AAC58}"/>
              </a:ext>
            </a:extLst>
          </p:cNvPr>
          <p:cNvGrpSpPr/>
          <p:nvPr userDrawn="1"/>
        </p:nvGrpSpPr>
        <p:grpSpPr>
          <a:xfrm>
            <a:off x="0" y="1327538"/>
            <a:ext cx="12192001" cy="5530462"/>
            <a:chOff x="0" y="1327538"/>
            <a:chExt cx="12192001" cy="5530462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EF2C30D2-FB6C-4B8B-AEFE-BB931C1AD9B3}"/>
                </a:ext>
              </a:extLst>
            </p:cNvPr>
            <p:cNvGrpSpPr/>
            <p:nvPr userDrawn="1"/>
          </p:nvGrpSpPr>
          <p:grpSpPr>
            <a:xfrm>
              <a:off x="0" y="5146766"/>
              <a:ext cx="12192001" cy="1711234"/>
              <a:chOff x="0" y="5146766"/>
              <a:chExt cx="12192001" cy="1711234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404ABECD-A27E-482D-A335-5369C0036896}"/>
                  </a:ext>
                </a:extLst>
              </p:cNvPr>
              <p:cNvSpPr/>
              <p:nvPr userDrawn="1"/>
            </p:nvSpPr>
            <p:spPr>
              <a:xfrm>
                <a:off x="0" y="5656218"/>
                <a:ext cx="2763956" cy="561702"/>
              </a:xfrm>
              <a:prstGeom prst="rect">
                <a:avLst/>
              </a:prstGeom>
              <a:solidFill>
                <a:srgbClr val="EE8D09"/>
              </a:solidFill>
              <a:ln>
                <a:solidFill>
                  <a:srgbClr val="EE8D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F74A497E-8C95-4339-8B00-8D20BBA659D5}"/>
                  </a:ext>
                </a:extLst>
              </p:cNvPr>
              <p:cNvSpPr/>
              <p:nvPr userDrawn="1"/>
            </p:nvSpPr>
            <p:spPr>
              <a:xfrm>
                <a:off x="1" y="5708469"/>
                <a:ext cx="12192000" cy="966651"/>
              </a:xfrm>
              <a:prstGeom prst="rect">
                <a:avLst/>
              </a:prstGeom>
              <a:solidFill>
                <a:srgbClr val="087D35"/>
              </a:solidFill>
              <a:ln>
                <a:solidFill>
                  <a:srgbClr val="087B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l"/>
                <a:r>
                  <a:rPr lang="pt-BR" sz="1400">
                    <a:solidFill>
                      <a:schemeClr val="bg1">
                        <a:lumMod val="9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Associação Brasileira da Indústria de Alimentos para Fins Especiais e Congêneres</a:t>
                </a:r>
              </a:p>
              <a:p>
                <a:pPr lvl="1" algn="l"/>
                <a:r>
                  <a:rPr lang="pt-BR" sz="1400">
                    <a:solidFill>
                      <a:schemeClr val="bg1">
                        <a:lumMod val="9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Av. Queiroz Filho, 1560 – Torre Rouxinol, sala 215 – São Paulo – SP – 05319-000</a:t>
                </a:r>
              </a:p>
              <a:p>
                <a:pPr lvl="1" algn="l"/>
                <a:r>
                  <a:rPr lang="pt-BR" sz="1400">
                    <a:solidFill>
                      <a:schemeClr val="bg1">
                        <a:lumMod val="9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+55 11 3834 – 0608 | abiad@abiad.org.br | www.abiad.org.br</a:t>
                </a:r>
              </a:p>
            </p:txBody>
          </p:sp>
          <p:sp>
            <p:nvSpPr>
              <p:cNvPr id="9" name="Triângulo Retângulo 8">
                <a:extLst>
                  <a:ext uri="{FF2B5EF4-FFF2-40B4-BE49-F238E27FC236}">
                    <a16:creationId xmlns:a16="http://schemas.microsoft.com/office/drawing/2014/main" id="{E4E24F0C-6E2A-47B7-9593-F5A3EA55DEDB}"/>
                  </a:ext>
                </a:extLst>
              </p:cNvPr>
              <p:cNvSpPr/>
              <p:nvPr userDrawn="1"/>
            </p:nvSpPr>
            <p:spPr>
              <a:xfrm rot="16200000">
                <a:off x="10465526" y="5131526"/>
                <a:ext cx="1711234" cy="1741713"/>
              </a:xfrm>
              <a:prstGeom prst="rtTriangle">
                <a:avLst/>
              </a:prstGeom>
              <a:solidFill>
                <a:srgbClr val="EE8D09"/>
              </a:solidFill>
              <a:ln>
                <a:solidFill>
                  <a:srgbClr val="EE8D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D39BD526-078B-4CEC-AEE5-108B32C433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20" b="20063"/>
            <a:stretch/>
          </p:blipFill>
          <p:spPr>
            <a:xfrm>
              <a:off x="3070025" y="1327538"/>
              <a:ext cx="6051949" cy="3210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743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EFD5-00EF-437E-9B66-FCBB18B8A343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26F2-0EC7-45BA-B9B1-7BD53C0CC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11327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EFD5-00EF-437E-9B66-FCBB18B8A343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26F2-0EC7-45BA-B9B1-7BD53C0CC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47916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EFD5-00EF-437E-9B66-FCBB18B8A343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26F2-0EC7-45BA-B9B1-7BD53C0CC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03718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EFD5-00EF-437E-9B66-FCBB18B8A343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26F2-0EC7-45BA-B9B1-7BD53C0CC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061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EFD5-00EF-437E-9B66-FCBB18B8A343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26F2-0EC7-45BA-B9B1-7BD53C0CC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3628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EFD5-00EF-437E-9B66-FCBB18B8A343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26F2-0EC7-45BA-B9B1-7BD53C0CC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662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EFD5-00EF-437E-9B66-FCBB18B8A343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26F2-0EC7-45BA-B9B1-7BD53C0CC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0487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EFD5-00EF-437E-9B66-FCBB18B8A343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26F2-0EC7-45BA-B9B1-7BD53C0CC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16666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7EFD5-00EF-437E-9B66-FCBB18B8A343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26F2-0EC7-45BA-B9B1-7BD53C0CC5E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MSIPCMContentMarking" descr="{&quot;HashCode&quot;:-852675990,&quot;Placement&quot;:&quot;Footer&quot;}">
            <a:extLst>
              <a:ext uri="{FF2B5EF4-FFF2-40B4-BE49-F238E27FC236}">
                <a16:creationId xmlns:a16="http://schemas.microsoft.com/office/drawing/2014/main" id="{D691443E-8C70-4281-B40C-27D8C024C588}"/>
              </a:ext>
            </a:extLst>
          </p:cNvPr>
          <p:cNvSpPr txBox="1"/>
          <p:nvPr userDrawn="1"/>
        </p:nvSpPr>
        <p:spPr>
          <a:xfrm>
            <a:off x="0" y="6595656"/>
            <a:ext cx="118220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74628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59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805873" y="2819734"/>
            <a:ext cx="10435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ABIAD / ADM</a:t>
            </a:r>
          </a:p>
          <a:p>
            <a:pPr algn="ctr"/>
            <a:r>
              <a:rPr lang="pt-BR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15/12/2020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F2C8589-F858-4B0C-9ED4-078416B67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209"/>
          <a:stretch/>
        </p:blipFill>
        <p:spPr>
          <a:xfrm>
            <a:off x="-217614" y="-572878"/>
            <a:ext cx="10573469" cy="713204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AC71B9E-86E7-40B4-80D9-82B02E77C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" y="-176056"/>
            <a:ext cx="12173713" cy="6858000"/>
          </a:xfrm>
          <a:prstGeom prst="rect">
            <a:avLst/>
          </a:prstGeom>
        </p:spPr>
      </p:pic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id="{87BD30C9-B0F9-4520-AF99-A51F9824D3F0}"/>
              </a:ext>
            </a:extLst>
          </p:cNvPr>
          <p:cNvSpPr/>
          <p:nvPr/>
        </p:nvSpPr>
        <p:spPr>
          <a:xfrm>
            <a:off x="4340646" y="176056"/>
            <a:ext cx="6632155" cy="1597660"/>
          </a:xfrm>
          <a:prstGeom prst="round2Diag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spc="300" dirty="0"/>
          </a:p>
          <a:p>
            <a:pPr algn="ctr"/>
            <a:r>
              <a:rPr lang="pt-BR" sz="3200" b="1" spc="300" dirty="0"/>
              <a:t>Grupo Ad Hoc</a:t>
            </a:r>
          </a:p>
          <a:p>
            <a:pPr algn="ctr"/>
            <a:r>
              <a:rPr lang="pt-BR" sz="3200" b="1" spc="300" dirty="0"/>
              <a:t> Fibras vs. Açúcares Adicionados 11/agosto/2023</a:t>
            </a:r>
          </a:p>
          <a:p>
            <a:pPr algn="ctr"/>
            <a:endParaRPr lang="pt-BR" sz="3200" b="1" spc="300" dirty="0"/>
          </a:p>
        </p:txBody>
      </p:sp>
    </p:spTree>
    <p:extLst>
      <p:ext uri="{BB962C8B-B14F-4D97-AF65-F5344CB8AC3E}">
        <p14:creationId xmlns:p14="http://schemas.microsoft.com/office/powerpoint/2010/main" val="44712127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m 54">
            <a:extLst>
              <a:ext uri="{FF2B5EF4-FFF2-40B4-BE49-F238E27FC236}">
                <a16:creationId xmlns:a16="http://schemas.microsoft.com/office/drawing/2014/main" id="{10FBA9E5-1750-4B3D-BBD7-BAB0A2091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7" y="308141"/>
            <a:ext cx="858871" cy="85887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334C0F-B86C-3472-1ED0-FD55E2CDD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605" y="236131"/>
            <a:ext cx="7943182" cy="309073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5C08B96-0F88-30BA-AC95-0FC1002A4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605" y="3136618"/>
            <a:ext cx="7785866" cy="367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4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5DE5AD2-4791-4E5E-9ABE-452ADF8AAF85}"/>
              </a:ext>
            </a:extLst>
          </p:cNvPr>
          <p:cNvSpPr txBox="1"/>
          <p:nvPr/>
        </p:nvSpPr>
        <p:spPr>
          <a:xfrm>
            <a:off x="2770908" y="205139"/>
            <a:ext cx="755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10FBA9E5-1750-4B3D-BBD7-BAB0A2091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38" y="278644"/>
            <a:ext cx="1188603" cy="118860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B782991-A159-CD95-05EE-3FA866048CB8}"/>
              </a:ext>
            </a:extLst>
          </p:cNvPr>
          <p:cNvSpPr txBox="1"/>
          <p:nvPr/>
        </p:nvSpPr>
        <p:spPr>
          <a:xfrm>
            <a:off x="3048000" y="28312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782C41-BFCF-B83E-1AF5-7449B5668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1026"/>
            <a:ext cx="12192000" cy="419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31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5DE5AD2-4791-4E5E-9ABE-452ADF8AAF85}"/>
              </a:ext>
            </a:extLst>
          </p:cNvPr>
          <p:cNvSpPr txBox="1"/>
          <p:nvPr/>
        </p:nvSpPr>
        <p:spPr>
          <a:xfrm>
            <a:off x="2770908" y="205139"/>
            <a:ext cx="755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10FBA9E5-1750-4B3D-BBD7-BAB0A2091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38" y="278644"/>
            <a:ext cx="1188603" cy="118860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EE7E7C2-A7CE-445A-F7C7-B46FC97C4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615" y="466749"/>
            <a:ext cx="8619269" cy="561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95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m 54">
            <a:extLst>
              <a:ext uri="{FF2B5EF4-FFF2-40B4-BE49-F238E27FC236}">
                <a16:creationId xmlns:a16="http://schemas.microsoft.com/office/drawing/2014/main" id="{10FBA9E5-1750-4B3D-BBD7-BAB0A2091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38" y="278644"/>
            <a:ext cx="1188603" cy="118860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C8E390F-98B6-1FB6-3933-3931B4489A44}"/>
              </a:ext>
            </a:extLst>
          </p:cNvPr>
          <p:cNvSpPr txBox="1"/>
          <p:nvPr/>
        </p:nvSpPr>
        <p:spPr>
          <a:xfrm>
            <a:off x="3205465" y="928638"/>
            <a:ext cx="57810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/>
              <a:t>AVALIAÇÃO DAS POSSIBILIDADES</a:t>
            </a:r>
          </a:p>
          <a:p>
            <a:pPr algn="ctr"/>
            <a:r>
              <a:rPr lang="pt-BR" sz="3200" b="1" dirty="0"/>
              <a:t> DE ENCAMINHAMENTOS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4076512-5B83-9040-A327-8DAA80A2DC47}"/>
              </a:ext>
            </a:extLst>
          </p:cNvPr>
          <p:cNvSpPr txBox="1"/>
          <p:nvPr/>
        </p:nvSpPr>
        <p:spPr>
          <a:xfrm>
            <a:off x="1219200" y="2271252"/>
            <a:ext cx="1016655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? Agenda Regulatória</a:t>
            </a:r>
          </a:p>
          <a:p>
            <a:r>
              <a:rPr lang="pt-BR" sz="3200" dirty="0"/>
              <a:t>? Mercosul</a:t>
            </a:r>
          </a:p>
          <a:p>
            <a:r>
              <a:rPr lang="pt-BR" sz="3200" dirty="0"/>
              <a:t>? Alteração do Art. 3° Definição de açúcares adicionados (outros carboidratos hidrolisados)</a:t>
            </a:r>
          </a:p>
          <a:p>
            <a:r>
              <a:rPr lang="pt-BR" sz="3200" dirty="0"/>
              <a:t>?  relevância da quantidade de mono e dissacarídeos em fibras onde possa ocorrer a hidrólise de carboidratos em alguma etapa do processo.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7142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E212E8A-A396-4234-91F9-372FC130EC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09" y="2375721"/>
            <a:ext cx="2729948" cy="272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37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53797" y="203897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EE8D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3F2750-2F54-4606-B491-86419D9CCFE8}"/>
              </a:ext>
            </a:extLst>
          </p:cNvPr>
          <p:cNvSpPr txBox="1"/>
          <p:nvPr/>
        </p:nvSpPr>
        <p:spPr>
          <a:xfrm>
            <a:off x="1501201" y="932791"/>
            <a:ext cx="898728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participantes desta reunião da ABIAD – Associação Brasileira da Indústria de Alimentos para fins especiais e congêneres, declaramos conhecer as restrições dos regulamentos antitrustes. Assim, não discutiremos acordos ou ações que possam afetar a concorrência no setor de alimentos para fins especiais ou qualquer outro.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Esta proibição inclui a troca de informações sobre preços, taxas, coberturas, práticas comerciais ou qualquer outro aspecto competitivo da conduta operacional das empresas que fazem parte da ABIAD.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Qualquer participante fica obrigado a alertar caso identifique conduta contrária a esta declaração com o objetivo de prevenir e evitar qualquer discussão dos temas interditos.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3AC560-1312-0022-FE0A-066515843CEF}"/>
              </a:ext>
            </a:extLst>
          </p:cNvPr>
          <p:cNvSpPr txBox="1"/>
          <p:nvPr/>
        </p:nvSpPr>
        <p:spPr>
          <a:xfrm>
            <a:off x="1209367" y="952455"/>
            <a:ext cx="8819535" cy="3139321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Diálogo Setorial ANVISA Açúcares Adicionados  03/07/23</a:t>
            </a:r>
          </a:p>
          <a:p>
            <a:pPr marL="342900" indent="-342900">
              <a:buAutoNum type="arabicPeriod"/>
            </a:pPr>
            <a:endParaRPr lang="pt-BR" b="1" dirty="0">
              <a:latin typeface="Calibri"/>
            </a:endParaRPr>
          </a:p>
          <a:p>
            <a:r>
              <a:rPr lang="pt-BR" b="1" dirty="0"/>
              <a:t>✓ </a:t>
            </a:r>
            <a:r>
              <a:rPr lang="pt-BR" dirty="0"/>
              <a:t>Apresentar os pleitos recebidos pela GGALI sobre a declaração de açúcares adicionados. </a:t>
            </a:r>
          </a:p>
          <a:p>
            <a:endParaRPr lang="pt-BR" dirty="0"/>
          </a:p>
          <a:p>
            <a:r>
              <a:rPr lang="pt-BR" dirty="0"/>
              <a:t>✓ Apresentar questões identificadas pela GGALI sobre a declaração de açúcares adicionados para tratamento no Mercosul.</a:t>
            </a:r>
          </a:p>
          <a:p>
            <a:endParaRPr lang="pt-BR" dirty="0"/>
          </a:p>
          <a:p>
            <a:r>
              <a:rPr lang="pt-BR" dirty="0"/>
              <a:t> ✓ Apresentar as propostas de encaminhamentos da GGALI. </a:t>
            </a:r>
          </a:p>
          <a:p>
            <a:endParaRPr lang="pt-BR" dirty="0"/>
          </a:p>
          <a:p>
            <a:r>
              <a:rPr lang="pt-BR" dirty="0"/>
              <a:t>✓ Obter subsídios para aperfeiçoar a implementação das normas e para auxiliar na negociação com os outros Estados Partes.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F99B3E0-A731-B657-DFA7-74AF8DA2B0DD}"/>
              </a:ext>
            </a:extLst>
          </p:cNvPr>
          <p:cNvSpPr txBox="1"/>
          <p:nvPr/>
        </p:nvSpPr>
        <p:spPr>
          <a:xfrm>
            <a:off x="1209367" y="4218039"/>
            <a:ext cx="5898089" cy="1477328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2. Temas de interesse da ABIAD tratados no Diálogo Setorial</a:t>
            </a:r>
          </a:p>
          <a:p>
            <a:pPr marL="342900" indent="-342900">
              <a:buAutoNum type="alphaLcPeriod"/>
            </a:pPr>
            <a:r>
              <a:rPr lang="pt-BR" dirty="0"/>
              <a:t>Gerais</a:t>
            </a:r>
          </a:p>
          <a:p>
            <a:pPr marL="342900" indent="-342900">
              <a:buFontTx/>
              <a:buAutoNum type="alphaLcPeriod"/>
            </a:pPr>
            <a:r>
              <a:rPr lang="pt-BR" dirty="0"/>
              <a:t>Fórmulas Infantis e Fórmulas Enterais</a:t>
            </a:r>
          </a:p>
          <a:p>
            <a:pPr marL="342900" indent="-342900">
              <a:buFontTx/>
              <a:buAutoNum type="alphaLcPeriod"/>
            </a:pPr>
            <a:r>
              <a:rPr lang="pt-BR" dirty="0"/>
              <a:t>Adoçantes / Edulcorantes</a:t>
            </a:r>
          </a:p>
          <a:p>
            <a:pPr marL="342900" indent="-342900">
              <a:buAutoNum type="alphaLcPeriod"/>
            </a:pPr>
            <a:r>
              <a:rPr lang="pt-BR" dirty="0"/>
              <a:t>Fibras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EF49F89-0E10-A4AA-B7CB-1C28665DF742}"/>
              </a:ext>
            </a:extLst>
          </p:cNvPr>
          <p:cNvSpPr txBox="1"/>
          <p:nvPr/>
        </p:nvSpPr>
        <p:spPr>
          <a:xfrm>
            <a:off x="1209367" y="5905545"/>
            <a:ext cx="3338478" cy="369332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3. Discussão e encaminhamentos</a:t>
            </a:r>
          </a:p>
        </p:txBody>
      </p:sp>
    </p:spTree>
    <p:extLst>
      <p:ext uri="{BB962C8B-B14F-4D97-AF65-F5344CB8AC3E}">
        <p14:creationId xmlns:p14="http://schemas.microsoft.com/office/powerpoint/2010/main" val="3085025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5DE5AD2-4791-4E5E-9ABE-452ADF8AAF85}"/>
              </a:ext>
            </a:extLst>
          </p:cNvPr>
          <p:cNvSpPr txBox="1"/>
          <p:nvPr/>
        </p:nvSpPr>
        <p:spPr>
          <a:xfrm>
            <a:off x="2770908" y="205139"/>
            <a:ext cx="7556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Diálogo Setorial Açúcares Adicionados  				           03/07/23</a:t>
            </a:r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10FBA9E5-1750-4B3D-BBD7-BAB0A2091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1" y="205139"/>
            <a:ext cx="954107" cy="95410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A7C5343-FB4E-D4CD-C010-BEC899D13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48" y="1306646"/>
            <a:ext cx="9038103" cy="42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9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5DE5AD2-4791-4E5E-9ABE-452ADF8AAF85}"/>
              </a:ext>
            </a:extLst>
          </p:cNvPr>
          <p:cNvSpPr txBox="1"/>
          <p:nvPr/>
        </p:nvSpPr>
        <p:spPr>
          <a:xfrm>
            <a:off x="2770908" y="205139"/>
            <a:ext cx="7556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Diálogo Setorial Açúcares Adicionados  				       03/07/23</a:t>
            </a:r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10FBA9E5-1750-4B3D-BBD7-BAB0A2091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0" y="327806"/>
            <a:ext cx="1188603" cy="118860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7F0B480-379F-6CD1-2629-EDF157C7A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012" y="5312657"/>
            <a:ext cx="7523912" cy="122415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10110B0-470F-4564-FAC8-459C0D210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659" y="1159246"/>
            <a:ext cx="7790618" cy="391655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D2AD8DE-A8B4-953D-8B38-84F98920C264}"/>
              </a:ext>
            </a:extLst>
          </p:cNvPr>
          <p:cNvSpPr txBox="1"/>
          <p:nvPr/>
        </p:nvSpPr>
        <p:spPr>
          <a:xfrm>
            <a:off x="384557" y="2937386"/>
            <a:ext cx="1188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Fibras</a:t>
            </a:r>
          </a:p>
        </p:txBody>
      </p:sp>
    </p:spTree>
    <p:extLst>
      <p:ext uri="{BB962C8B-B14F-4D97-AF65-F5344CB8AC3E}">
        <p14:creationId xmlns:p14="http://schemas.microsoft.com/office/powerpoint/2010/main" val="172341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m 54">
            <a:extLst>
              <a:ext uri="{FF2B5EF4-FFF2-40B4-BE49-F238E27FC236}">
                <a16:creationId xmlns:a16="http://schemas.microsoft.com/office/drawing/2014/main" id="{10FBA9E5-1750-4B3D-BBD7-BAB0A2091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38" y="278644"/>
            <a:ext cx="1188603" cy="118860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820CE76-AAE4-987C-2881-CCAFC30AC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299" y="466748"/>
            <a:ext cx="7656176" cy="618611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2862CC5-DB12-64BF-41F7-8EEDF6BFB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38" y="1765139"/>
            <a:ext cx="2591025" cy="35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44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m 54">
            <a:extLst>
              <a:ext uri="{FF2B5EF4-FFF2-40B4-BE49-F238E27FC236}">
                <a16:creationId xmlns:a16="http://schemas.microsoft.com/office/drawing/2014/main" id="{10FBA9E5-1750-4B3D-BBD7-BAB0A2091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7" y="308141"/>
            <a:ext cx="858871" cy="85887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C70716F-323A-A5B0-4F1C-A1B320403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446" y="506473"/>
            <a:ext cx="7783096" cy="584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6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m 54">
            <a:extLst>
              <a:ext uri="{FF2B5EF4-FFF2-40B4-BE49-F238E27FC236}">
                <a16:creationId xmlns:a16="http://schemas.microsoft.com/office/drawing/2014/main" id="{10FBA9E5-1750-4B3D-BBD7-BAB0A2091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7" y="308141"/>
            <a:ext cx="858871" cy="85887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FA0DBE1-CBF5-71A9-C501-0C05D01E3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244" y="583211"/>
            <a:ext cx="8267880" cy="569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49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m 54">
            <a:extLst>
              <a:ext uri="{FF2B5EF4-FFF2-40B4-BE49-F238E27FC236}">
                <a16:creationId xmlns:a16="http://schemas.microsoft.com/office/drawing/2014/main" id="{10FBA9E5-1750-4B3D-BBD7-BAB0A2091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7" y="308141"/>
            <a:ext cx="858871" cy="85887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74BD635-9D56-9A7B-4206-25152E8B2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228" y="391842"/>
            <a:ext cx="7994718" cy="607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m 54">
            <a:extLst>
              <a:ext uri="{FF2B5EF4-FFF2-40B4-BE49-F238E27FC236}">
                <a16:creationId xmlns:a16="http://schemas.microsoft.com/office/drawing/2014/main" id="{10FBA9E5-1750-4B3D-BBD7-BAB0A2091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7" y="308141"/>
            <a:ext cx="858871" cy="85887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CCAABB3-129B-E8AF-42A6-33C4DD144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922" y="629421"/>
            <a:ext cx="8200652" cy="54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66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296</Words>
  <Application>Microsoft Office PowerPoint</Application>
  <PresentationFormat>Widescreen</PresentationFormat>
  <Paragraphs>36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Abiad</dc:creator>
  <cp:lastModifiedBy>Kathia Schmider</cp:lastModifiedBy>
  <cp:revision>4</cp:revision>
  <dcterms:created xsi:type="dcterms:W3CDTF">2016-11-23T17:23:27Z</dcterms:created>
  <dcterms:modified xsi:type="dcterms:W3CDTF">2023-08-17T20:49:38Z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9867f9-0e2e-465a-a2ea-377728b1d611_Enabled">
    <vt:lpwstr>True</vt:lpwstr>
  </property>
  <property fmtid="{D5CDD505-2E9C-101B-9397-08002B2CF9AE}" pid="3" name="MSIP_Label_b19867f9-0e2e-465a-a2ea-377728b1d611_SiteId">
    <vt:lpwstr>39cc8f4f-7ada-4a2a-9685-c30a4321498c</vt:lpwstr>
  </property>
  <property fmtid="{D5CDD505-2E9C-101B-9397-08002B2CF9AE}" pid="4" name="MSIP_Label_b19867f9-0e2e-465a-a2ea-377728b1d611_Owner">
    <vt:lpwstr>Karina.Costa@tateandlyle.com</vt:lpwstr>
  </property>
  <property fmtid="{D5CDD505-2E9C-101B-9397-08002B2CF9AE}" pid="5" name="MSIP_Label_b19867f9-0e2e-465a-a2ea-377728b1d611_SetDate">
    <vt:lpwstr>2021-03-10T21:58:52.8482659Z</vt:lpwstr>
  </property>
  <property fmtid="{D5CDD505-2E9C-101B-9397-08002B2CF9AE}" pid="6" name="MSIP_Label_b19867f9-0e2e-465a-a2ea-377728b1d611_Name">
    <vt:lpwstr>Internal</vt:lpwstr>
  </property>
  <property fmtid="{D5CDD505-2E9C-101B-9397-08002B2CF9AE}" pid="7" name="MSIP_Label_b19867f9-0e2e-465a-a2ea-377728b1d611_Application">
    <vt:lpwstr>Microsoft Azure Information Protection</vt:lpwstr>
  </property>
  <property fmtid="{D5CDD505-2E9C-101B-9397-08002B2CF9AE}" pid="8" name="MSIP_Label_b19867f9-0e2e-465a-a2ea-377728b1d611_ActionId">
    <vt:lpwstr>39874af6-d3de-44ad-831c-c97e4295d5c7</vt:lpwstr>
  </property>
  <property fmtid="{D5CDD505-2E9C-101B-9397-08002B2CF9AE}" pid="9" name="MSIP_Label_b19867f9-0e2e-465a-a2ea-377728b1d611_Extended_MSFT_Method">
    <vt:lpwstr>Manual</vt:lpwstr>
  </property>
  <property fmtid="{D5CDD505-2E9C-101B-9397-08002B2CF9AE}" pid="10" name="MSIP_Label_2ff753fd-faf2-4608-9b59-553f003adcdf_Enabled">
    <vt:lpwstr>True</vt:lpwstr>
  </property>
  <property fmtid="{D5CDD505-2E9C-101B-9397-08002B2CF9AE}" pid="11" name="MSIP_Label_2ff753fd-faf2-4608-9b59-553f003adcdf_SiteId">
    <vt:lpwstr>49618402-6ea3-441d-957d-7df8773fee54</vt:lpwstr>
  </property>
  <property fmtid="{D5CDD505-2E9C-101B-9397-08002B2CF9AE}" pid="12" name="MSIP_Label_2ff753fd-faf2-4608-9b59-553f003adcdf_Owner">
    <vt:lpwstr>Tatiana.Pires@dsm.com</vt:lpwstr>
  </property>
  <property fmtid="{D5CDD505-2E9C-101B-9397-08002B2CF9AE}" pid="13" name="MSIP_Label_2ff753fd-faf2-4608-9b59-553f003adcdf_SetDate">
    <vt:lpwstr>2019-04-17T23:55:06.1833127Z</vt:lpwstr>
  </property>
  <property fmtid="{D5CDD505-2E9C-101B-9397-08002B2CF9AE}" pid="14" name="MSIP_Label_2ff753fd-faf2-4608-9b59-553f003adcdf_Name">
    <vt:lpwstr>Public</vt:lpwstr>
  </property>
  <property fmtid="{D5CDD505-2E9C-101B-9397-08002B2CF9AE}" pid="15" name="MSIP_Label_2ff753fd-faf2-4608-9b59-553f003adcdf_Application">
    <vt:lpwstr>Microsoft Azure Information Protection</vt:lpwstr>
  </property>
  <property fmtid="{D5CDD505-2E9C-101B-9397-08002B2CF9AE}" pid="16" name="MSIP_Label_2ff753fd-faf2-4608-9b59-553f003adcdf_Extended_MSFT_Method">
    <vt:lpwstr>Manual</vt:lpwstr>
  </property>
  <property fmtid="{D5CDD505-2E9C-101B-9397-08002B2CF9AE}" pid="17" name="Sensitivity">
    <vt:lpwstr>Internal Public</vt:lpwstr>
  </property>
</Properties>
</file>