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2" r:id="rId4"/>
    <p:sldId id="291" r:id="rId5"/>
    <p:sldId id="292" r:id="rId6"/>
    <p:sldId id="282" r:id="rId7"/>
    <p:sldId id="29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D2D"/>
    <a:srgbClr val="FD97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044" b="72101"/>
          <a:stretch/>
        </p:blipFill>
        <p:spPr>
          <a:xfrm>
            <a:off x="45073" y="45074"/>
            <a:ext cx="442037" cy="988968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863" y="5078611"/>
            <a:ext cx="7623064" cy="173431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89" y="1410710"/>
            <a:ext cx="6355093" cy="354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6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653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11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77D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2" y="639591"/>
            <a:ext cx="12101945" cy="617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5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7725" y="5078611"/>
            <a:ext cx="1219202" cy="173431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3" y="45073"/>
            <a:ext cx="1481331" cy="93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47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ul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97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" y="639591"/>
            <a:ext cx="12101943" cy="617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31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900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1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78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0633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227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82A86-91B1-4A63-83A4-3BFC2812311D}" type="datetimeFigureOut">
              <a:rPr lang="pt-BR" smtClean="0"/>
              <a:t>06/09/2024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2E88F-E252-4F68-AFB3-594DF4D67CA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476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134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DD947006-A5E3-F80B-7472-A2C4E2C7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751" y="2040195"/>
            <a:ext cx="9850498" cy="2777610"/>
          </a:xfrm>
        </p:spPr>
        <p:txBody>
          <a:bodyPr>
            <a:noAutofit/>
          </a:bodyPr>
          <a:lstStyle/>
          <a:p>
            <a:pPr algn="ctr"/>
            <a:br>
              <a:rPr lang="pt-BR" b="1" dirty="0">
                <a:solidFill>
                  <a:schemeClr val="bg1">
                    <a:lumMod val="95000"/>
                  </a:schemeClr>
                </a:solidFill>
                <a:effectLst/>
                <a:latin typeface="Calibri Light" panose="020F03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pt-BR" sz="4800" b="1" dirty="0">
                <a:solidFill>
                  <a:schemeClr val="bg1"/>
                </a:solidFill>
              </a:rPr>
              <a:t>1ª REUNIÃO GT EDULCORANTES</a:t>
            </a:r>
            <a:br>
              <a:rPr lang="pt-BR" sz="4800" b="1" dirty="0">
                <a:solidFill>
                  <a:schemeClr val="bg1"/>
                </a:solidFill>
              </a:rPr>
            </a:br>
            <a:r>
              <a:rPr lang="pt-BR" sz="4800" b="1" dirty="0">
                <a:solidFill>
                  <a:schemeClr val="bg1"/>
                </a:solidFill>
              </a:rPr>
              <a:t>15/03/2024</a:t>
            </a:r>
            <a:br>
              <a:rPr lang="pt-BR" sz="4800" dirty="0">
                <a:solidFill>
                  <a:schemeClr val="bg1"/>
                </a:solidFill>
              </a:rPr>
            </a:b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2266789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2F4F0C-44B5-4F64-B101-8240EBB6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7" y="153875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2600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Reforçar relação de troca/participação e cooperação de todas as associadas 		</a:t>
            </a:r>
            <a:r>
              <a:rPr lang="pt-BR" sz="3200" b="1" dirty="0" err="1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Linkedin</a:t>
            </a:r>
            <a:endParaRPr lang="pt-BR" sz="3200" b="1" dirty="0">
              <a:solidFill>
                <a:schemeClr val="bg1"/>
              </a:solidFill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Member</a:t>
            </a:r>
            <a:r>
              <a:rPr lang="pt-B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Get</a:t>
            </a:r>
            <a:r>
              <a:rPr lang="pt-B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t-BR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Member</a:t>
            </a:r>
            <a:r>
              <a:rPr lang="pt-B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: indicação de novas empresas pelos associados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Lider em Foco: desenvolver conversas com líderes e CEOs das empresas associadas (perfil do líder, valores empresariais etc.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Internalizar o portfólio e as campanhas das associadas 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pt-BR" sz="36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pt-BR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Vagas de coordenação em aberto (atuais manifestar interesse de continuidade e abertura de candidaturas) </a:t>
            </a:r>
            <a:r>
              <a:rPr lang="pt-BR" b="1" dirty="0">
                <a:solidFill>
                  <a:schemeClr val="bg1"/>
                </a:solidFill>
                <a:latin typeface="+mj-lt"/>
                <a:ea typeface="Times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2600" dirty="0">
              <a:solidFill>
                <a:schemeClr val="bg1">
                  <a:lumMod val="95000"/>
                </a:schemeClr>
              </a:solidFill>
              <a:effectLst/>
              <a:latin typeface="Calibri Light" panose="020F03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6F3398F-EC6B-4A64-2AB2-64FC6F51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Mensagens ABIAD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232DC3CC-1484-27F7-5749-82E8DEC3F5B5}"/>
              </a:ext>
            </a:extLst>
          </p:cNvPr>
          <p:cNvGrpSpPr/>
          <p:nvPr/>
        </p:nvGrpSpPr>
        <p:grpSpPr>
          <a:xfrm>
            <a:off x="3642619" y="2689839"/>
            <a:ext cx="627549" cy="348955"/>
            <a:chOff x="3266056" y="2096867"/>
            <a:chExt cx="627549" cy="734114"/>
          </a:xfrm>
        </p:grpSpPr>
        <p:sp>
          <p:nvSpPr>
            <p:cNvPr id="7" name="Seta: para a Direita 6">
              <a:extLst>
                <a:ext uri="{FF2B5EF4-FFF2-40B4-BE49-F238E27FC236}">
                  <a16:creationId xmlns:a16="http://schemas.microsoft.com/office/drawing/2014/main" id="{1FAF56D3-4FF4-1B9C-B8AD-12BA01C3889C}"/>
                </a:ext>
              </a:extLst>
            </p:cNvPr>
            <p:cNvSpPr/>
            <p:nvPr/>
          </p:nvSpPr>
          <p:spPr>
            <a:xfrm>
              <a:off x="3266056" y="2096867"/>
              <a:ext cx="627549" cy="73411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8" name="Seta: para a Direita 6">
              <a:extLst>
                <a:ext uri="{FF2B5EF4-FFF2-40B4-BE49-F238E27FC236}">
                  <a16:creationId xmlns:a16="http://schemas.microsoft.com/office/drawing/2014/main" id="{D1C0E491-59C7-2778-C090-B29B2EBEC12E}"/>
                </a:ext>
              </a:extLst>
            </p:cNvPr>
            <p:cNvSpPr txBox="1"/>
            <p:nvPr/>
          </p:nvSpPr>
          <p:spPr>
            <a:xfrm>
              <a:off x="3266056" y="2243690"/>
              <a:ext cx="439284" cy="4404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2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18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66954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2F4F0C-44B5-4F64-B101-8240EBB64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7" y="153875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t-BR" sz="2600" dirty="0">
              <a:solidFill>
                <a:schemeClr val="bg1">
                  <a:lumMod val="95000"/>
                </a:schemeClr>
              </a:solidFill>
              <a:latin typeface="Calibri Light" panose="020F03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BR" sz="40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Vagas de coordenação em aberto: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BR" sz="40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interesse de continuidade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pt-BR" sz="40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abertura de candidaturas</a:t>
            </a:r>
            <a:endParaRPr lang="pt-BR" sz="4000" b="1" dirty="0">
              <a:solidFill>
                <a:schemeClr val="bg1"/>
              </a:solidFill>
              <a:latin typeface="+mj-lt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>
              <a:solidFill>
                <a:schemeClr val="bg1">
                  <a:lumMod val="95000"/>
                </a:schemeClr>
              </a:solidFill>
              <a:effectLst/>
              <a:latin typeface="Calibri Light" panose="020F030202020403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endParaRPr lang="pt-BR" sz="2600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6F3398F-EC6B-4A64-2AB2-64FC6F51E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chemeClr val="bg1"/>
                </a:solidFill>
              </a:rPr>
              <a:t>Coordenação</a:t>
            </a:r>
          </a:p>
        </p:txBody>
      </p:sp>
    </p:spTree>
    <p:extLst>
      <p:ext uri="{BB962C8B-B14F-4D97-AF65-F5344CB8AC3E}">
        <p14:creationId xmlns:p14="http://schemas.microsoft.com/office/powerpoint/2010/main" val="306086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DD947006-A5E3-F80B-7472-A2C4E2C7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751" y="2040195"/>
            <a:ext cx="9850498" cy="2777610"/>
          </a:xfrm>
        </p:spPr>
        <p:txBody>
          <a:bodyPr>
            <a:noAutofit/>
          </a:bodyPr>
          <a:lstStyle/>
          <a:p>
            <a:pPr algn="ctr"/>
            <a:br>
              <a:rPr lang="pt-BR" b="1" dirty="0">
                <a:solidFill>
                  <a:schemeClr val="bg1">
                    <a:lumMod val="95000"/>
                  </a:schemeClr>
                </a:solidFill>
                <a:effectLst/>
                <a:latin typeface="Calibri Light" panose="020F03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/>
                <a:latin typeface="Calibri Light" panose="020F03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PLANEJAMENTO ESTRATÉGICO </a:t>
            </a:r>
            <a:br>
              <a:rPr lang="pt-BR" b="1" dirty="0">
                <a:solidFill>
                  <a:schemeClr val="bg1">
                    <a:lumMod val="95000"/>
                  </a:schemeClr>
                </a:solidFill>
                <a:effectLst/>
                <a:latin typeface="Calibri Light" panose="020F03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chemeClr val="bg1">
                    <a:lumMod val="95000"/>
                  </a:schemeClr>
                </a:solidFill>
                <a:effectLst/>
                <a:latin typeface="Calibri Light" panose="020F030202020403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2024 - 2026</a:t>
            </a:r>
            <a:br>
              <a:rPr lang="pt-BR" sz="4800" dirty="0">
                <a:solidFill>
                  <a:schemeClr val="bg1"/>
                </a:solidFill>
              </a:rPr>
            </a:br>
            <a:endParaRPr lang="pt-BR" sz="4500" dirty="0"/>
          </a:p>
        </p:txBody>
      </p:sp>
    </p:spTree>
    <p:extLst>
      <p:ext uri="{BB962C8B-B14F-4D97-AF65-F5344CB8AC3E}">
        <p14:creationId xmlns:p14="http://schemas.microsoft.com/office/powerpoint/2010/main" val="2981603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DE78407-1CA5-652B-541E-698918004700}"/>
              </a:ext>
            </a:extLst>
          </p:cNvPr>
          <p:cNvSpPr txBox="1"/>
          <p:nvPr/>
        </p:nvSpPr>
        <p:spPr>
          <a:xfrm>
            <a:off x="1730476" y="424682"/>
            <a:ext cx="799362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4500" b="1" dirty="0">
                <a:solidFill>
                  <a:srgbClr val="FD971C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PLANEJAMENTO</a:t>
            </a:r>
            <a:endParaRPr lang="pt-BR" sz="4500" b="1" dirty="0">
              <a:solidFill>
                <a:srgbClr val="FD971C"/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156DEEEE-317D-7F8C-9C0C-3FA43984F373}"/>
              </a:ext>
            </a:extLst>
          </p:cNvPr>
          <p:cNvSpPr/>
          <p:nvPr/>
        </p:nvSpPr>
        <p:spPr>
          <a:xfrm>
            <a:off x="3840355" y="1742594"/>
            <a:ext cx="4281090" cy="927478"/>
          </a:xfrm>
          <a:prstGeom prst="roundRect">
            <a:avLst>
              <a:gd name="adj" fmla="val 10000"/>
            </a:avLst>
          </a:prstGeom>
          <a:solidFill>
            <a:srgbClr val="077D2D">
              <a:alpha val="58000"/>
            </a:srgb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pt-BR" sz="32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Ideias alavancadas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AA308B06-3671-3D3E-A0A3-74D10A39B99F}"/>
              </a:ext>
            </a:extLst>
          </p:cNvPr>
          <p:cNvSpPr/>
          <p:nvPr/>
        </p:nvSpPr>
        <p:spPr>
          <a:xfrm>
            <a:off x="3840354" y="3203154"/>
            <a:ext cx="4281091" cy="927478"/>
          </a:xfrm>
          <a:prstGeom prst="roundRect">
            <a:avLst>
              <a:gd name="adj" fmla="val 10000"/>
            </a:avLst>
          </a:prstGeom>
          <a:solidFill>
            <a:srgbClr val="077D2D">
              <a:alpha val="58000"/>
            </a:srgb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pt-BR" sz="32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Gap Análise (lacunas) alavancadas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8A497578-898E-099F-EF00-D257A6C2A50E}"/>
              </a:ext>
            </a:extLst>
          </p:cNvPr>
          <p:cNvSpPr/>
          <p:nvPr/>
        </p:nvSpPr>
        <p:spPr>
          <a:xfrm>
            <a:off x="3840355" y="4718753"/>
            <a:ext cx="4281090" cy="927478"/>
          </a:xfrm>
          <a:prstGeom prst="roundRect">
            <a:avLst>
              <a:gd name="adj" fmla="val 10000"/>
            </a:avLst>
          </a:prstGeom>
          <a:solidFill>
            <a:srgbClr val="077D2D">
              <a:alpha val="58000"/>
            </a:srgbClr>
          </a:solid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marL="457200" lvl="1" indent="0" algn="just">
              <a:lnSpc>
                <a:spcPct val="150000"/>
              </a:lnSpc>
              <a:buNone/>
            </a:pPr>
            <a:r>
              <a:rPr lang="pt-BR" sz="3200" b="1" kern="0" dirty="0">
                <a:solidFill>
                  <a:schemeClr val="bg1"/>
                </a:solidFill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Calendário anual</a:t>
            </a:r>
          </a:p>
        </p:txBody>
      </p:sp>
    </p:spTree>
    <p:extLst>
      <p:ext uri="{BB962C8B-B14F-4D97-AF65-F5344CB8AC3E}">
        <p14:creationId xmlns:p14="http://schemas.microsoft.com/office/powerpoint/2010/main" val="2040853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3788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114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 1ª REUNIÃO GT EDULCORANTES 15/03/2024 </vt:lpstr>
      <vt:lpstr>Mensagens ABIAD</vt:lpstr>
      <vt:lpstr>Coordenação</vt:lpstr>
      <vt:lpstr> PLANEJAMENTO ESTRATÉGICO  2024 - 2026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LG</dc:creator>
  <cp:lastModifiedBy>Kathia Schmider</cp:lastModifiedBy>
  <cp:revision>11</cp:revision>
  <dcterms:created xsi:type="dcterms:W3CDTF">2024-02-13T18:03:10Z</dcterms:created>
  <dcterms:modified xsi:type="dcterms:W3CDTF">2024-09-06T13:39:52Z</dcterms:modified>
</cp:coreProperties>
</file>